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64" r:id="rId2"/>
    <p:sldId id="315" r:id="rId3"/>
    <p:sldId id="316" r:id="rId4"/>
    <p:sldId id="340" r:id="rId5"/>
    <p:sldId id="336" r:id="rId6"/>
    <p:sldId id="308" r:id="rId7"/>
    <p:sldId id="310" r:id="rId8"/>
    <p:sldId id="338" r:id="rId9"/>
    <p:sldId id="319" r:id="rId10"/>
    <p:sldId id="312" r:id="rId11"/>
    <p:sldId id="314" r:id="rId12"/>
    <p:sldId id="325" r:id="rId13"/>
    <p:sldId id="331" r:id="rId14"/>
    <p:sldId id="332" r:id="rId15"/>
    <p:sldId id="326" r:id="rId16"/>
    <p:sldId id="328" r:id="rId17"/>
    <p:sldId id="280" r:id="rId18"/>
    <p:sldId id="289" r:id="rId19"/>
    <p:sldId id="304" r:id="rId20"/>
    <p:sldId id="282" r:id="rId21"/>
    <p:sldId id="292" r:id="rId22"/>
    <p:sldId id="293" r:id="rId23"/>
    <p:sldId id="283" r:id="rId24"/>
    <p:sldId id="334" r:id="rId25"/>
    <p:sldId id="333" r:id="rId26"/>
    <p:sldId id="305" r:id="rId27"/>
    <p:sldId id="275" r:id="rId28"/>
  </p:sldIdLst>
  <p:sldSz cx="9144000" cy="6858000" type="screen4x3"/>
  <p:notesSz cx="6858000" cy="9144000"/>
  <p:embeddedFontLst>
    <p:embeddedFont>
      <p:font typeface="Verdana" panose="020B0604030504040204" pitchFamily="34" charset="0"/>
      <p:regular r:id="rId29"/>
      <p:bold r:id="rId30"/>
      <p:italic r:id="rId31"/>
      <p:boldItalic r:id="rId32"/>
    </p:embeddedFont>
  </p:embeddedFontLst>
  <p:custDataLst>
    <p:tags r:id="rId33"/>
  </p:custDataLst>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3300"/>
    <a:srgbClr val="33CC33"/>
    <a:srgbClr val="00FFFF"/>
    <a:srgbClr val="FFFFCC"/>
    <a:srgbClr val="FF99FF"/>
    <a:srgbClr val="9900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94434" autoAdjust="0"/>
  </p:normalViewPr>
  <p:slideViewPr>
    <p:cSldViewPr>
      <p:cViewPr varScale="1">
        <p:scale>
          <a:sx n="87" d="100"/>
          <a:sy n="87" d="100"/>
        </p:scale>
        <p:origin x="1339"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4314314-028C-4F2B-83E9-5B497B28273C}" type="slidenum">
              <a:rPr lang="en-US"/>
              <a:pPr/>
              <a:t>‹#›</a:t>
            </a:fld>
            <a:endParaRPr lang="en-US"/>
          </a:p>
        </p:txBody>
      </p:sp>
    </p:spTree>
    <p:extLst>
      <p:ext uri="{BB962C8B-B14F-4D97-AF65-F5344CB8AC3E}">
        <p14:creationId xmlns:p14="http://schemas.microsoft.com/office/powerpoint/2010/main" val="8148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FAAADBC-F616-4DCC-9A26-5F4AB914BE1C}" type="slidenum">
              <a:rPr lang="en-US"/>
              <a:pPr/>
              <a:t>‹#›</a:t>
            </a:fld>
            <a:endParaRPr lang="en-US"/>
          </a:p>
        </p:txBody>
      </p:sp>
    </p:spTree>
    <p:extLst>
      <p:ext uri="{BB962C8B-B14F-4D97-AF65-F5344CB8AC3E}">
        <p14:creationId xmlns:p14="http://schemas.microsoft.com/office/powerpoint/2010/main" val="6204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B055695-EE9A-4534-B1F1-391B2FB698D0}" type="slidenum">
              <a:rPr lang="en-US"/>
              <a:pPr/>
              <a:t>‹#›</a:t>
            </a:fld>
            <a:endParaRPr lang="en-US"/>
          </a:p>
        </p:txBody>
      </p:sp>
    </p:spTree>
    <p:extLst>
      <p:ext uri="{BB962C8B-B14F-4D97-AF65-F5344CB8AC3E}">
        <p14:creationId xmlns:p14="http://schemas.microsoft.com/office/powerpoint/2010/main" val="7931185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r>
              <a:rPr lang="en-US" noProof="0" smtClean="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7DB4F43-3C9E-4CD2-B139-692C82EC2F7E}" type="slidenum">
              <a:rPr lang="en-US"/>
              <a:pPr/>
              <a:t>‹#›</a:t>
            </a:fld>
            <a:endParaRPr lang="en-US"/>
          </a:p>
        </p:txBody>
      </p:sp>
    </p:spTree>
    <p:extLst>
      <p:ext uri="{BB962C8B-B14F-4D97-AF65-F5344CB8AC3E}">
        <p14:creationId xmlns:p14="http://schemas.microsoft.com/office/powerpoint/2010/main" val="1243867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F54C053-07FC-4059-B652-46E09D9B9CD6}" type="slidenum">
              <a:rPr lang="en-US"/>
              <a:pPr/>
              <a:t>‹#›</a:t>
            </a:fld>
            <a:endParaRPr lang="en-US"/>
          </a:p>
        </p:txBody>
      </p:sp>
    </p:spTree>
    <p:extLst>
      <p:ext uri="{BB962C8B-B14F-4D97-AF65-F5344CB8AC3E}">
        <p14:creationId xmlns:p14="http://schemas.microsoft.com/office/powerpoint/2010/main" val="1019924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8CACB9BA-9777-4BE3-B9E2-CDB0186F0C17}" type="slidenum">
              <a:rPr lang="en-US"/>
              <a:pPr/>
              <a:t>‹#›</a:t>
            </a:fld>
            <a:endParaRPr lang="en-US"/>
          </a:p>
        </p:txBody>
      </p:sp>
    </p:spTree>
    <p:extLst>
      <p:ext uri="{BB962C8B-B14F-4D97-AF65-F5344CB8AC3E}">
        <p14:creationId xmlns:p14="http://schemas.microsoft.com/office/powerpoint/2010/main" val="3234587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AC69C3-0436-4063-BEEC-451FD3C808D6}" type="slidenum">
              <a:rPr lang="en-US"/>
              <a:pPr/>
              <a:t>‹#›</a:t>
            </a:fld>
            <a:endParaRPr lang="en-US"/>
          </a:p>
        </p:txBody>
      </p:sp>
    </p:spTree>
    <p:extLst>
      <p:ext uri="{BB962C8B-B14F-4D97-AF65-F5344CB8AC3E}">
        <p14:creationId xmlns:p14="http://schemas.microsoft.com/office/powerpoint/2010/main" val="57389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D6A123B-31D5-4442-ACF2-A39192A4542B}" type="slidenum">
              <a:rPr lang="en-US"/>
              <a:pPr/>
              <a:t>‹#›</a:t>
            </a:fld>
            <a:endParaRPr lang="en-US"/>
          </a:p>
        </p:txBody>
      </p:sp>
    </p:spTree>
    <p:extLst>
      <p:ext uri="{BB962C8B-B14F-4D97-AF65-F5344CB8AC3E}">
        <p14:creationId xmlns:p14="http://schemas.microsoft.com/office/powerpoint/2010/main" val="216643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0AA40C9-0A03-4442-B0F4-AE19D4F9A1CC}" type="slidenum">
              <a:rPr lang="en-US"/>
              <a:pPr/>
              <a:t>‹#›</a:t>
            </a:fld>
            <a:endParaRPr lang="en-US"/>
          </a:p>
        </p:txBody>
      </p:sp>
    </p:spTree>
    <p:extLst>
      <p:ext uri="{BB962C8B-B14F-4D97-AF65-F5344CB8AC3E}">
        <p14:creationId xmlns:p14="http://schemas.microsoft.com/office/powerpoint/2010/main" val="3889753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3B5853C-A8B0-4879-97D4-DD6F0D814FA1}" type="slidenum">
              <a:rPr lang="en-US"/>
              <a:pPr/>
              <a:t>‹#›</a:t>
            </a:fld>
            <a:endParaRPr lang="en-US"/>
          </a:p>
        </p:txBody>
      </p:sp>
    </p:spTree>
    <p:extLst>
      <p:ext uri="{BB962C8B-B14F-4D97-AF65-F5344CB8AC3E}">
        <p14:creationId xmlns:p14="http://schemas.microsoft.com/office/powerpoint/2010/main" val="330909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54E638-BEC0-453D-A584-4CBAF5625585}" type="slidenum">
              <a:rPr lang="en-US"/>
              <a:pPr/>
              <a:t>‹#›</a:t>
            </a:fld>
            <a:endParaRPr lang="en-US"/>
          </a:p>
        </p:txBody>
      </p:sp>
    </p:spTree>
    <p:extLst>
      <p:ext uri="{BB962C8B-B14F-4D97-AF65-F5344CB8AC3E}">
        <p14:creationId xmlns:p14="http://schemas.microsoft.com/office/powerpoint/2010/main" val="3612520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B8A6FFF-E1ED-48F5-8155-B917FD1C4D7E}" type="slidenum">
              <a:rPr lang="en-US"/>
              <a:pPr/>
              <a:t>‹#›</a:t>
            </a:fld>
            <a:endParaRPr lang="en-US"/>
          </a:p>
        </p:txBody>
      </p:sp>
    </p:spTree>
    <p:extLst>
      <p:ext uri="{BB962C8B-B14F-4D97-AF65-F5344CB8AC3E}">
        <p14:creationId xmlns:p14="http://schemas.microsoft.com/office/powerpoint/2010/main" val="1436253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4F0AE32-32B9-4397-80FB-2D8E8B919FCA}" type="slidenum">
              <a:rPr lang="en-US"/>
              <a:pPr/>
              <a:t>‹#›</a:t>
            </a:fld>
            <a:endParaRPr lang="en-US"/>
          </a:p>
        </p:txBody>
      </p:sp>
    </p:spTree>
    <p:extLst>
      <p:ext uri="{BB962C8B-B14F-4D97-AF65-F5344CB8AC3E}">
        <p14:creationId xmlns:p14="http://schemas.microsoft.com/office/powerpoint/2010/main" val="1320961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511E4B6-1C7A-4474-AB22-7CF8AF565F79}" type="slidenum">
              <a:rPr lang="en-US"/>
              <a:pPr/>
              <a:t>‹#›</a:t>
            </a:fld>
            <a:endParaRPr lang="en-US"/>
          </a:p>
        </p:txBody>
      </p:sp>
    </p:spTree>
    <p:extLst>
      <p:ext uri="{BB962C8B-B14F-4D97-AF65-F5344CB8AC3E}">
        <p14:creationId xmlns:p14="http://schemas.microsoft.com/office/powerpoint/2010/main" val="2606524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bg1"/>
            </a:gs>
            <a:gs pos="100000">
              <a:srgbClr val="FFFF99"/>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fld id="{461BD9B1-6470-42C7-A950-6569273A5FB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1" fontAlgn="base" hangingPunct="1">
        <a:spcBef>
          <a:spcPct val="0"/>
        </a:spcBef>
        <a:spcAft>
          <a:spcPct val="0"/>
        </a:spcAft>
        <a:defRPr sz="4400" kern="12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panose="020B0604020202020204" pitchFamily="34" charset="0"/>
        </a:defRPr>
      </a:lvl2pPr>
      <a:lvl3pPr algn="ctr" rtl="0" eaLnBrk="1" fontAlgn="base" hangingPunct="1">
        <a:spcBef>
          <a:spcPct val="0"/>
        </a:spcBef>
        <a:spcAft>
          <a:spcPct val="0"/>
        </a:spcAft>
        <a:defRPr sz="4400">
          <a:solidFill>
            <a:schemeClr val="tx2"/>
          </a:solidFill>
          <a:latin typeface="Arial" panose="020B0604020202020204" pitchFamily="34" charset="0"/>
        </a:defRPr>
      </a:lvl3pPr>
      <a:lvl4pPr algn="ctr" rtl="0" eaLnBrk="1" fontAlgn="base" hangingPunct="1">
        <a:spcBef>
          <a:spcPct val="0"/>
        </a:spcBef>
        <a:spcAft>
          <a:spcPct val="0"/>
        </a:spcAft>
        <a:defRPr sz="4400">
          <a:solidFill>
            <a:schemeClr val="tx2"/>
          </a:solidFill>
          <a:latin typeface="Arial" panose="020B0604020202020204" pitchFamily="34" charset="0"/>
        </a:defRPr>
      </a:lvl4pPr>
      <a:lvl5pPr algn="ctr" rtl="0" eaLnBrk="1" fontAlgn="base" hangingPunct="1">
        <a:spcBef>
          <a:spcPct val="0"/>
        </a:spcBef>
        <a:spcAft>
          <a:spcPct val="0"/>
        </a:spcAft>
        <a:defRPr sz="4400">
          <a:solidFill>
            <a:schemeClr val="tx2"/>
          </a:solidFill>
          <a:latin typeface="Arial" panose="020B0604020202020204" pitchFamily="34"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p:titleStyle>
    <p:body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9.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4.wav"/><Relationship Id="rId1" Type="http://schemas.openxmlformats.org/officeDocument/2006/relationships/audio" Target="../media/audio3.wav"/><Relationship Id="rId5" Type="http://schemas.openxmlformats.org/officeDocument/2006/relationships/image" Target="../media/image6.png"/><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7.wav"/><Relationship Id="rId7" Type="http://schemas.openxmlformats.org/officeDocument/2006/relationships/image" Target="../media/image7.jpeg"/><Relationship Id="rId2" Type="http://schemas.openxmlformats.org/officeDocument/2006/relationships/audio" Target="../media/audio6.wav"/><Relationship Id="rId1" Type="http://schemas.openxmlformats.org/officeDocument/2006/relationships/audio" Target="../media/audio5.wav"/><Relationship Id="rId6" Type="http://schemas.openxmlformats.org/officeDocument/2006/relationships/slideLayout" Target="../slideLayouts/slideLayout13.xml"/><Relationship Id="rId11" Type="http://schemas.openxmlformats.org/officeDocument/2006/relationships/image" Target="../media/image4.jpeg"/><Relationship Id="rId5" Type="http://schemas.openxmlformats.org/officeDocument/2006/relationships/audio" Target="../media/audio9.wav"/><Relationship Id="rId10" Type="http://schemas.openxmlformats.org/officeDocument/2006/relationships/image" Target="../media/image6.png"/><Relationship Id="rId4" Type="http://schemas.openxmlformats.org/officeDocument/2006/relationships/audio" Target="../media/audio8.wav"/><Relationship Id="rId9" Type="http://schemas.openxmlformats.org/officeDocument/2006/relationships/image" Target="../media/image17.jpe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2.wav"/><Relationship Id="rId7" Type="http://schemas.openxmlformats.org/officeDocument/2006/relationships/image" Target="../media/image18.gif"/><Relationship Id="rId2" Type="http://schemas.openxmlformats.org/officeDocument/2006/relationships/audio" Target="../media/audio11.wav"/><Relationship Id="rId1" Type="http://schemas.openxmlformats.org/officeDocument/2006/relationships/audio" Target="../media/audio10.wav"/><Relationship Id="rId6" Type="http://schemas.openxmlformats.org/officeDocument/2006/relationships/slideLayout" Target="../slideLayouts/slideLayout14.xml"/><Relationship Id="rId11" Type="http://schemas.openxmlformats.org/officeDocument/2006/relationships/image" Target="../media/image21.jpeg"/><Relationship Id="rId5" Type="http://schemas.openxmlformats.org/officeDocument/2006/relationships/audio" Target="../media/audio9.wav"/><Relationship Id="rId10" Type="http://schemas.openxmlformats.org/officeDocument/2006/relationships/image" Target="../media/image20.jpeg"/><Relationship Id="rId4" Type="http://schemas.openxmlformats.org/officeDocument/2006/relationships/audio" Target="../media/audio13.wav"/><Relationship Id="rId9" Type="http://schemas.openxmlformats.org/officeDocument/2006/relationships/image" Target="../media/image19.jpeg"/></Relationships>
</file>

<file path=ppt/slides/_rels/slide2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16.wav"/><Relationship Id="rId7" Type="http://schemas.openxmlformats.org/officeDocument/2006/relationships/image" Target="../media/image22.jpeg"/><Relationship Id="rId2" Type="http://schemas.openxmlformats.org/officeDocument/2006/relationships/audio" Target="../media/audio15.wav"/><Relationship Id="rId1" Type="http://schemas.openxmlformats.org/officeDocument/2006/relationships/audio" Target="../media/audio14.wav"/><Relationship Id="rId6" Type="http://schemas.openxmlformats.org/officeDocument/2006/relationships/slideLayout" Target="../slideLayouts/slideLayout13.xml"/><Relationship Id="rId11" Type="http://schemas.openxmlformats.org/officeDocument/2006/relationships/image" Target="../media/image6.png"/><Relationship Id="rId5" Type="http://schemas.openxmlformats.org/officeDocument/2006/relationships/audio" Target="../media/audio9.wav"/><Relationship Id="rId10" Type="http://schemas.openxmlformats.org/officeDocument/2006/relationships/image" Target="../media/image25.jpeg"/><Relationship Id="rId4" Type="http://schemas.openxmlformats.org/officeDocument/2006/relationships/audio" Target="../media/audio17.wav"/><Relationship Id="rId9"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0.wav"/><Relationship Id="rId7" Type="http://schemas.openxmlformats.org/officeDocument/2006/relationships/image" Target="../media/image26.gif"/><Relationship Id="rId2" Type="http://schemas.openxmlformats.org/officeDocument/2006/relationships/audio" Target="../media/audio19.wav"/><Relationship Id="rId1" Type="http://schemas.openxmlformats.org/officeDocument/2006/relationships/audio" Target="../media/audio18.wav"/><Relationship Id="rId6" Type="http://schemas.openxmlformats.org/officeDocument/2006/relationships/slideLayout" Target="../slideLayouts/slideLayout13.xml"/><Relationship Id="rId11" Type="http://schemas.openxmlformats.org/officeDocument/2006/relationships/image" Target="../media/image29.jpeg"/><Relationship Id="rId5" Type="http://schemas.openxmlformats.org/officeDocument/2006/relationships/audio" Target="../media/audio9.wav"/><Relationship Id="rId10" Type="http://schemas.openxmlformats.org/officeDocument/2006/relationships/image" Target="../media/image28.jpeg"/><Relationship Id="rId4" Type="http://schemas.openxmlformats.org/officeDocument/2006/relationships/audio" Target="../media/audio21.wav"/><Relationship Id="rId9"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3.wav"/><Relationship Id="rId1" Type="http://schemas.openxmlformats.org/officeDocument/2006/relationships/audio" Target="../media/audio22.wav"/><Relationship Id="rId5" Type="http://schemas.openxmlformats.org/officeDocument/2006/relationships/image" Target="../media/image6.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audio" Target="../media/audio24.wav"/><Relationship Id="rId6" Type="http://schemas.openxmlformats.org/officeDocument/2006/relationships/image" Target="../media/image6.png"/><Relationship Id="rId5" Type="http://schemas.openxmlformats.org/officeDocument/2006/relationships/image" Target="../media/image32.gif"/><Relationship Id="rId4" Type="http://schemas.openxmlformats.org/officeDocument/2006/relationships/image" Target="../media/image31.wmf"/></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3.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wav"/><Relationship Id="rId1"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2" descr="anixmas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6"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15250" y="3733800"/>
            <a:ext cx="1428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27" descr="anixmas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524500" y="3238500"/>
            <a:ext cx="685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28" descr="anixmas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29" descr="anixmasl"/>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238500" y="3238500"/>
            <a:ext cx="685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30"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657600"/>
            <a:ext cx="1428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31"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76600"/>
            <a:ext cx="1428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32"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14287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35"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09600"/>
            <a:ext cx="1428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36"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0"/>
            <a:ext cx="1428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39"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31248" y="386670"/>
            <a:ext cx="1428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46"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49498" y="116632"/>
            <a:ext cx="1428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49"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733800"/>
            <a:ext cx="1428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50"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0"/>
            <a:ext cx="1428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51"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667000"/>
            <a:ext cx="14287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52" descr="x1pc_jqddVOWRk-VaEPLmKuGpUDH4oRqaW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32313" y="1676400"/>
            <a:ext cx="146843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46313" y="362635"/>
            <a:ext cx="4572000" cy="646331"/>
          </a:xfrm>
          <a:prstGeom prst="rect">
            <a:avLst/>
          </a:prstGeom>
        </p:spPr>
        <p:txBody>
          <a:bodyPr>
            <a:spAutoFit/>
          </a:bodyPr>
          <a:lstStyle/>
          <a:p>
            <a:pPr algn="ctr"/>
            <a:r>
              <a:rPr lang="en-US" b="1" dirty="0">
                <a:solidFill>
                  <a:srgbClr val="C00000"/>
                </a:solidFill>
                <a:cs typeface="Times New Roman" panose="02020603050405020304" pitchFamily="18" charset="0"/>
              </a:rPr>
              <a:t>ỦY BAN NHÂN DÂN XÃ EADRÔNG</a:t>
            </a:r>
          </a:p>
          <a:p>
            <a:pPr algn="ctr"/>
            <a:r>
              <a:rPr lang="en-US" b="1" dirty="0">
                <a:solidFill>
                  <a:srgbClr val="C00000"/>
                </a:solidFill>
                <a:cs typeface="Times New Roman" panose="02020603050405020304" pitchFamily="18" charset="0"/>
              </a:rPr>
              <a:t>TRƯỜNG MẪU GIAO  HOA TĂNG BI</a:t>
            </a:r>
            <a:endParaRPr lang="en-US" b="1" dirty="0">
              <a:solidFill>
                <a:srgbClr val="C00000"/>
              </a:solidFill>
              <a:cs typeface="Times New Roman" panose="02020603050405020304" pitchFamily="18" charset="0"/>
            </a:endParaRPr>
          </a:p>
        </p:txBody>
      </p:sp>
      <p:sp>
        <p:nvSpPr>
          <p:cNvPr id="3" name="Rectangle 2"/>
          <p:cNvSpPr/>
          <p:nvPr/>
        </p:nvSpPr>
        <p:spPr>
          <a:xfrm>
            <a:off x="971600" y="1405260"/>
            <a:ext cx="7416824" cy="3785652"/>
          </a:xfrm>
          <a:prstGeom prst="rect">
            <a:avLst/>
          </a:prstGeom>
        </p:spPr>
        <p:txBody>
          <a:bodyPr wrap="square">
            <a:spAutoFit/>
          </a:bodyPr>
          <a:lstStyle/>
          <a:p>
            <a:pPr algn="ctr"/>
            <a:r>
              <a:rPr lang="en-US" sz="2400" b="1" dirty="0" err="1">
                <a:solidFill>
                  <a:srgbClr val="C00000"/>
                </a:solidFill>
                <a:cs typeface="Times New Roman" panose="02020603050405020304" pitchFamily="18" charset="0"/>
              </a:rPr>
              <a:t>Chủ</a:t>
            </a:r>
            <a:r>
              <a:rPr lang="en-US" sz="2400" b="1" dirty="0">
                <a:solidFill>
                  <a:srgbClr val="C00000"/>
                </a:solidFill>
                <a:cs typeface="Times New Roman" panose="02020603050405020304" pitchFamily="18" charset="0"/>
              </a:rPr>
              <a:t> </a:t>
            </a:r>
            <a:r>
              <a:rPr lang="en-US" sz="2400" b="1" dirty="0" err="1">
                <a:solidFill>
                  <a:srgbClr val="C00000"/>
                </a:solidFill>
                <a:cs typeface="Times New Roman" panose="02020603050405020304" pitchFamily="18" charset="0"/>
              </a:rPr>
              <a:t>đề</a:t>
            </a:r>
            <a:r>
              <a:rPr lang="en-US" sz="2400" b="1" dirty="0" smtClean="0">
                <a:solidFill>
                  <a:srgbClr val="C00000"/>
                </a:solidFill>
                <a:cs typeface="Times New Roman" panose="02020603050405020304" pitchFamily="18" charset="0"/>
              </a:rPr>
              <a:t>: </a:t>
            </a:r>
            <a:r>
              <a:rPr lang="en-US" sz="2400" b="1" dirty="0" err="1" smtClean="0">
                <a:solidFill>
                  <a:srgbClr val="C00000"/>
                </a:solidFill>
                <a:cs typeface="Times New Roman" panose="02020603050405020304" pitchFamily="18" charset="0"/>
              </a:rPr>
              <a:t>Gia</a:t>
            </a:r>
            <a:r>
              <a:rPr lang="en-US" sz="2400" b="1" dirty="0" smtClean="0">
                <a:solidFill>
                  <a:srgbClr val="C00000"/>
                </a:solidFill>
                <a:cs typeface="Times New Roman" panose="02020603050405020304" pitchFamily="18" charset="0"/>
              </a:rPr>
              <a:t> </a:t>
            </a:r>
            <a:r>
              <a:rPr lang="en-US" sz="2400" b="1" dirty="0" err="1" smtClean="0">
                <a:solidFill>
                  <a:srgbClr val="C00000"/>
                </a:solidFill>
                <a:cs typeface="Times New Roman" panose="02020603050405020304" pitchFamily="18" charset="0"/>
              </a:rPr>
              <a:t>đình</a:t>
            </a:r>
            <a:r>
              <a:rPr lang="en-US" sz="2400" b="1" dirty="0" smtClean="0">
                <a:solidFill>
                  <a:srgbClr val="C00000"/>
                </a:solidFill>
                <a:cs typeface="Times New Roman" panose="02020603050405020304" pitchFamily="18" charset="0"/>
              </a:rPr>
              <a:t> </a:t>
            </a:r>
            <a:endParaRPr lang="en-US" sz="2400" b="1" dirty="0">
              <a:solidFill>
                <a:srgbClr val="C00000"/>
              </a:solidFill>
              <a:cs typeface="Times New Roman" panose="02020603050405020304" pitchFamily="18" charset="0"/>
            </a:endParaRPr>
          </a:p>
          <a:p>
            <a:pPr algn="ctr"/>
            <a:r>
              <a:rPr lang="en-US" sz="2400" b="1" dirty="0" err="1">
                <a:solidFill>
                  <a:srgbClr val="C00000"/>
                </a:solidFill>
              </a:rPr>
              <a:t>Chủ</a:t>
            </a:r>
            <a:r>
              <a:rPr lang="en-US" sz="2400" b="1" dirty="0">
                <a:solidFill>
                  <a:srgbClr val="C00000"/>
                </a:solidFill>
              </a:rPr>
              <a:t> </a:t>
            </a:r>
            <a:r>
              <a:rPr lang="en-US" sz="2400" b="1" dirty="0" err="1">
                <a:solidFill>
                  <a:srgbClr val="C00000"/>
                </a:solidFill>
              </a:rPr>
              <a:t>để</a:t>
            </a:r>
            <a:r>
              <a:rPr lang="en-US" sz="2400" b="1" dirty="0">
                <a:solidFill>
                  <a:srgbClr val="C00000"/>
                </a:solidFill>
              </a:rPr>
              <a:t> </a:t>
            </a:r>
            <a:r>
              <a:rPr lang="en-US" sz="2400" b="1" dirty="0" err="1">
                <a:solidFill>
                  <a:srgbClr val="C00000"/>
                </a:solidFill>
              </a:rPr>
              <a:t>nhánh</a:t>
            </a:r>
            <a:r>
              <a:rPr lang="en-US" sz="2400" b="1" dirty="0">
                <a:solidFill>
                  <a:srgbClr val="C00000"/>
                </a:solidFill>
              </a:rPr>
              <a:t>: </a:t>
            </a:r>
            <a:r>
              <a:rPr lang="en-US" sz="2400" b="1" dirty="0" err="1">
                <a:solidFill>
                  <a:srgbClr val="C00000"/>
                </a:solidFill>
              </a:rPr>
              <a:t>Gia</a:t>
            </a:r>
            <a:r>
              <a:rPr lang="en-US" sz="2400" b="1" dirty="0">
                <a:solidFill>
                  <a:srgbClr val="C00000"/>
                </a:solidFill>
              </a:rPr>
              <a:t> </a:t>
            </a:r>
            <a:r>
              <a:rPr lang="en-US" sz="2400" b="1" dirty="0" err="1">
                <a:solidFill>
                  <a:srgbClr val="C00000"/>
                </a:solidFill>
              </a:rPr>
              <a:t>đình</a:t>
            </a:r>
            <a:r>
              <a:rPr lang="en-US" sz="2400" b="1" dirty="0">
                <a:solidFill>
                  <a:srgbClr val="C00000"/>
                </a:solidFill>
              </a:rPr>
              <a:t> </a:t>
            </a:r>
            <a:r>
              <a:rPr lang="en-US" sz="2400" b="1" dirty="0" err="1">
                <a:solidFill>
                  <a:srgbClr val="C00000"/>
                </a:solidFill>
              </a:rPr>
              <a:t>sống</a:t>
            </a:r>
            <a:r>
              <a:rPr lang="en-US" sz="2400" b="1" dirty="0">
                <a:solidFill>
                  <a:srgbClr val="C00000"/>
                </a:solidFill>
              </a:rPr>
              <a:t> </a:t>
            </a:r>
            <a:r>
              <a:rPr lang="en-US" sz="2400" b="1" dirty="0" err="1">
                <a:solidFill>
                  <a:srgbClr val="C00000"/>
                </a:solidFill>
              </a:rPr>
              <a:t>chung</a:t>
            </a:r>
            <a:r>
              <a:rPr lang="en-US" sz="2400" b="1" dirty="0">
                <a:solidFill>
                  <a:srgbClr val="C00000"/>
                </a:solidFill>
              </a:rPr>
              <a:t> </a:t>
            </a:r>
            <a:r>
              <a:rPr lang="en-US" sz="2400" b="1" dirty="0" err="1">
                <a:solidFill>
                  <a:srgbClr val="C00000"/>
                </a:solidFill>
              </a:rPr>
              <a:t>một</a:t>
            </a:r>
            <a:r>
              <a:rPr lang="en-US" sz="2400" b="1" dirty="0">
                <a:solidFill>
                  <a:srgbClr val="C00000"/>
                </a:solidFill>
              </a:rPr>
              <a:t> </a:t>
            </a:r>
            <a:r>
              <a:rPr lang="en-US" sz="2400" b="1" dirty="0" err="1">
                <a:solidFill>
                  <a:srgbClr val="C00000"/>
                </a:solidFill>
              </a:rPr>
              <a:t>ngôi</a:t>
            </a:r>
            <a:r>
              <a:rPr lang="en-US" sz="2400" b="1" dirty="0">
                <a:solidFill>
                  <a:srgbClr val="C00000"/>
                </a:solidFill>
              </a:rPr>
              <a:t> </a:t>
            </a:r>
            <a:r>
              <a:rPr lang="en-US" sz="2400" b="1" dirty="0" err="1">
                <a:solidFill>
                  <a:srgbClr val="C00000"/>
                </a:solidFill>
              </a:rPr>
              <a:t>nhà</a:t>
            </a:r>
            <a:r>
              <a:rPr lang="en-US" sz="2400" b="1" dirty="0">
                <a:solidFill>
                  <a:srgbClr val="C00000"/>
                </a:solidFill>
              </a:rPr>
              <a:t/>
            </a:r>
            <a:br>
              <a:rPr lang="en-US" sz="2400" b="1" dirty="0">
                <a:solidFill>
                  <a:srgbClr val="C00000"/>
                </a:solidFill>
              </a:rPr>
            </a:br>
            <a:r>
              <a:rPr lang="en-US" sz="2400" b="1" dirty="0" err="1">
                <a:solidFill>
                  <a:srgbClr val="C00000"/>
                </a:solidFill>
              </a:rPr>
              <a:t>Hoạt</a:t>
            </a:r>
            <a:r>
              <a:rPr lang="en-US" sz="2400" b="1" dirty="0">
                <a:solidFill>
                  <a:srgbClr val="C00000"/>
                </a:solidFill>
              </a:rPr>
              <a:t> </a:t>
            </a:r>
            <a:r>
              <a:rPr lang="en-US" sz="2400" b="1" dirty="0" err="1">
                <a:solidFill>
                  <a:srgbClr val="C00000"/>
                </a:solidFill>
              </a:rPr>
              <a:t>động</a:t>
            </a:r>
            <a:r>
              <a:rPr lang="en-US" sz="2400" b="1" dirty="0">
                <a:solidFill>
                  <a:srgbClr val="C00000"/>
                </a:solidFill>
              </a:rPr>
              <a:t> : </a:t>
            </a:r>
            <a:r>
              <a:rPr lang="en-US" sz="2400" b="1" dirty="0" err="1">
                <a:solidFill>
                  <a:srgbClr val="C00000"/>
                </a:solidFill>
              </a:rPr>
              <a:t>Khám</a:t>
            </a:r>
            <a:r>
              <a:rPr lang="en-US" sz="2400" b="1" dirty="0">
                <a:solidFill>
                  <a:srgbClr val="C00000"/>
                </a:solidFill>
              </a:rPr>
              <a:t> </a:t>
            </a:r>
            <a:r>
              <a:rPr lang="en-US" sz="2400" b="1" dirty="0" err="1">
                <a:solidFill>
                  <a:srgbClr val="C00000"/>
                </a:solidFill>
              </a:rPr>
              <a:t>phá</a:t>
            </a:r>
            <a:r>
              <a:rPr lang="en-US" sz="2400" b="1" dirty="0">
                <a:solidFill>
                  <a:srgbClr val="C00000"/>
                </a:solidFill>
              </a:rPr>
              <a:t> </a:t>
            </a:r>
            <a:r>
              <a:rPr lang="en-US" sz="2400" b="1" dirty="0" err="1">
                <a:solidFill>
                  <a:srgbClr val="C00000"/>
                </a:solidFill>
              </a:rPr>
              <a:t>khoa</a:t>
            </a:r>
            <a:r>
              <a:rPr lang="en-US" sz="2400" b="1" dirty="0">
                <a:solidFill>
                  <a:srgbClr val="C00000"/>
                </a:solidFill>
              </a:rPr>
              <a:t> </a:t>
            </a:r>
            <a:r>
              <a:rPr lang="en-US" sz="2400" b="1" dirty="0" err="1">
                <a:solidFill>
                  <a:srgbClr val="C00000"/>
                </a:solidFill>
              </a:rPr>
              <a:t>học</a:t>
            </a:r>
            <a:r>
              <a:rPr lang="en-US" sz="2400" b="1" dirty="0">
                <a:solidFill>
                  <a:srgbClr val="C00000"/>
                </a:solidFill>
              </a:rPr>
              <a:t/>
            </a:r>
            <a:br>
              <a:rPr lang="en-US" sz="2400" b="1" dirty="0">
                <a:solidFill>
                  <a:srgbClr val="C00000"/>
                </a:solidFill>
              </a:rPr>
            </a:br>
            <a:r>
              <a:rPr lang="en-US" sz="2400" b="1" dirty="0" err="1">
                <a:solidFill>
                  <a:srgbClr val="C00000"/>
                </a:solidFill>
              </a:rPr>
              <a:t>Đề</a:t>
            </a:r>
            <a:r>
              <a:rPr lang="en-US" sz="2400" b="1" dirty="0">
                <a:solidFill>
                  <a:srgbClr val="C00000"/>
                </a:solidFill>
              </a:rPr>
              <a:t> </a:t>
            </a:r>
            <a:r>
              <a:rPr lang="en-US" sz="2400" b="1" dirty="0" err="1">
                <a:solidFill>
                  <a:srgbClr val="C00000"/>
                </a:solidFill>
              </a:rPr>
              <a:t>tài</a:t>
            </a:r>
            <a:r>
              <a:rPr lang="en-US" sz="2400" b="1" dirty="0">
                <a:solidFill>
                  <a:srgbClr val="C00000"/>
                </a:solidFill>
              </a:rPr>
              <a:t>: </a:t>
            </a:r>
            <a:r>
              <a:rPr lang="en-US" sz="2400" b="1" dirty="0" err="1">
                <a:solidFill>
                  <a:srgbClr val="C00000"/>
                </a:solidFill>
              </a:rPr>
              <a:t>Trò</a:t>
            </a:r>
            <a:r>
              <a:rPr lang="en-US" sz="2400" b="1" dirty="0">
                <a:solidFill>
                  <a:srgbClr val="C00000"/>
                </a:solidFill>
              </a:rPr>
              <a:t> </a:t>
            </a:r>
            <a:r>
              <a:rPr lang="en-US" sz="2400" b="1" dirty="0" err="1">
                <a:solidFill>
                  <a:srgbClr val="C00000"/>
                </a:solidFill>
              </a:rPr>
              <a:t>chuyện</a:t>
            </a:r>
            <a:r>
              <a:rPr lang="en-US" sz="2400" b="1" dirty="0">
                <a:solidFill>
                  <a:srgbClr val="C00000"/>
                </a:solidFill>
              </a:rPr>
              <a:t>, </a:t>
            </a:r>
            <a:r>
              <a:rPr lang="en-US" sz="2400" b="1" dirty="0" err="1">
                <a:solidFill>
                  <a:srgbClr val="C00000"/>
                </a:solidFill>
              </a:rPr>
              <a:t>tìm</a:t>
            </a:r>
            <a:r>
              <a:rPr lang="en-US" sz="2400" b="1" dirty="0">
                <a:solidFill>
                  <a:srgbClr val="C00000"/>
                </a:solidFill>
              </a:rPr>
              <a:t> </a:t>
            </a:r>
            <a:r>
              <a:rPr lang="en-US" sz="2400" b="1" dirty="0" err="1">
                <a:solidFill>
                  <a:srgbClr val="C00000"/>
                </a:solidFill>
              </a:rPr>
              <a:t>hiểu</a:t>
            </a:r>
            <a:r>
              <a:rPr lang="en-US" sz="2400" b="1" dirty="0">
                <a:solidFill>
                  <a:srgbClr val="C00000"/>
                </a:solidFill>
              </a:rPr>
              <a:t> </a:t>
            </a:r>
            <a:r>
              <a:rPr lang="en-US" sz="2400" b="1" dirty="0" err="1">
                <a:solidFill>
                  <a:srgbClr val="C00000"/>
                </a:solidFill>
              </a:rPr>
              <a:t>về</a:t>
            </a:r>
            <a:r>
              <a:rPr lang="en-US" sz="2400" b="1" dirty="0">
                <a:solidFill>
                  <a:srgbClr val="C00000"/>
                </a:solidFill>
              </a:rPr>
              <a:t> </a:t>
            </a:r>
            <a:r>
              <a:rPr lang="en-US" sz="2400" b="1" dirty="0" err="1">
                <a:solidFill>
                  <a:srgbClr val="C00000"/>
                </a:solidFill>
              </a:rPr>
              <a:t>những</a:t>
            </a:r>
            <a:r>
              <a:rPr lang="en-US" sz="2400" b="1" dirty="0">
                <a:solidFill>
                  <a:srgbClr val="C00000"/>
                </a:solidFill>
              </a:rPr>
              <a:t> </a:t>
            </a:r>
            <a:r>
              <a:rPr lang="en-US" sz="2400" b="1" dirty="0" err="1">
                <a:solidFill>
                  <a:srgbClr val="C00000"/>
                </a:solidFill>
              </a:rPr>
              <a:t>người</a:t>
            </a:r>
            <a:r>
              <a:rPr lang="en-US" sz="2400" b="1" dirty="0">
                <a:solidFill>
                  <a:srgbClr val="C00000"/>
                </a:solidFill>
              </a:rPr>
              <a:t> </a:t>
            </a:r>
            <a:r>
              <a:rPr lang="en-US" sz="2400" b="1" dirty="0" err="1">
                <a:solidFill>
                  <a:srgbClr val="C00000"/>
                </a:solidFill>
              </a:rPr>
              <a:t>thân</a:t>
            </a:r>
            <a:r>
              <a:rPr lang="en-US" sz="2400" b="1" dirty="0">
                <a:solidFill>
                  <a:srgbClr val="C00000"/>
                </a:solidFill>
              </a:rPr>
              <a:t> </a:t>
            </a:r>
            <a:r>
              <a:rPr lang="en-US" sz="2400" b="1" dirty="0" err="1">
                <a:solidFill>
                  <a:srgbClr val="C00000"/>
                </a:solidFill>
              </a:rPr>
              <a:t>trong</a:t>
            </a:r>
            <a:r>
              <a:rPr lang="en-US" sz="2400" b="1" dirty="0">
                <a:solidFill>
                  <a:srgbClr val="C00000"/>
                </a:solidFill>
              </a:rPr>
              <a:t> </a:t>
            </a:r>
            <a:r>
              <a:rPr lang="en-US" sz="2400" b="1" dirty="0" err="1">
                <a:solidFill>
                  <a:srgbClr val="C00000"/>
                </a:solidFill>
              </a:rPr>
              <a:t>gia</a:t>
            </a:r>
            <a:r>
              <a:rPr lang="en-US" sz="2400" b="1" dirty="0">
                <a:solidFill>
                  <a:srgbClr val="C00000"/>
                </a:solidFill>
              </a:rPr>
              <a:t> </a:t>
            </a:r>
            <a:r>
              <a:rPr lang="en-US" sz="2400" b="1" dirty="0" err="1">
                <a:solidFill>
                  <a:srgbClr val="C00000"/>
                </a:solidFill>
              </a:rPr>
              <a:t>đình</a:t>
            </a:r>
            <a:r>
              <a:rPr lang="en-US" sz="2400" b="1" dirty="0">
                <a:solidFill>
                  <a:srgbClr val="C00000"/>
                </a:solidFill>
              </a:rPr>
              <a:t>.</a:t>
            </a:r>
            <a:endParaRPr lang="en-US" sz="2400" dirty="0">
              <a:solidFill>
                <a:srgbClr val="C00000"/>
              </a:solidFill>
            </a:endParaRPr>
          </a:p>
          <a:p>
            <a:pPr algn="ctr"/>
            <a:r>
              <a:rPr lang="en-US" sz="2400" b="1" dirty="0" err="1" smtClean="0">
                <a:solidFill>
                  <a:srgbClr val="C00000"/>
                </a:solidFill>
              </a:rPr>
              <a:t>Ngày</a:t>
            </a:r>
            <a:r>
              <a:rPr lang="en-US" sz="2400" b="1" dirty="0" smtClean="0">
                <a:solidFill>
                  <a:srgbClr val="C00000"/>
                </a:solidFill>
              </a:rPr>
              <a:t> </a:t>
            </a:r>
            <a:r>
              <a:rPr lang="en-US" sz="2400" b="1" dirty="0" err="1">
                <a:solidFill>
                  <a:srgbClr val="C00000"/>
                </a:solidFill>
              </a:rPr>
              <a:t>dạy</a:t>
            </a:r>
            <a:r>
              <a:rPr lang="en-US" sz="2400" b="1" dirty="0">
                <a:solidFill>
                  <a:srgbClr val="C00000"/>
                </a:solidFill>
              </a:rPr>
              <a:t>: 11 /11/2025</a:t>
            </a:r>
            <a:endParaRPr lang="en-US" sz="2400" dirty="0">
              <a:solidFill>
                <a:srgbClr val="C00000"/>
              </a:solidFill>
            </a:endParaRPr>
          </a:p>
          <a:p>
            <a:pPr algn="ctr"/>
            <a:r>
              <a:rPr lang="en-US" sz="2400" b="1" dirty="0" err="1">
                <a:solidFill>
                  <a:srgbClr val="C00000"/>
                </a:solidFill>
              </a:rPr>
              <a:t>Người</a:t>
            </a:r>
            <a:r>
              <a:rPr lang="en-US" sz="2400" b="1" dirty="0">
                <a:solidFill>
                  <a:srgbClr val="C00000"/>
                </a:solidFill>
              </a:rPr>
              <a:t> </a:t>
            </a:r>
            <a:r>
              <a:rPr lang="en-US" sz="2400" b="1" dirty="0" err="1">
                <a:solidFill>
                  <a:srgbClr val="C00000"/>
                </a:solidFill>
              </a:rPr>
              <a:t>dạy</a:t>
            </a:r>
            <a:r>
              <a:rPr lang="en-US" sz="2400" b="1" dirty="0">
                <a:solidFill>
                  <a:srgbClr val="C00000"/>
                </a:solidFill>
              </a:rPr>
              <a:t>: H Rum </a:t>
            </a:r>
            <a:r>
              <a:rPr lang="en-US" sz="2400" b="1" dirty="0" err="1">
                <a:solidFill>
                  <a:srgbClr val="C00000"/>
                </a:solidFill>
              </a:rPr>
              <a:t>Mlô</a:t>
            </a:r>
            <a:endParaRPr lang="en-US" sz="2400" dirty="0">
              <a:solidFill>
                <a:srgbClr val="C00000"/>
              </a:solidFill>
            </a:endParaRPr>
          </a:p>
          <a:p>
            <a:pPr algn="ctr"/>
            <a:r>
              <a:rPr lang="en-US" sz="2400" b="1" dirty="0" err="1">
                <a:solidFill>
                  <a:srgbClr val="C00000"/>
                </a:solidFill>
              </a:rPr>
              <a:t>Đối</a:t>
            </a:r>
            <a:r>
              <a:rPr lang="en-US" sz="2400" b="1" dirty="0">
                <a:solidFill>
                  <a:srgbClr val="C00000"/>
                </a:solidFill>
              </a:rPr>
              <a:t> </a:t>
            </a:r>
            <a:r>
              <a:rPr lang="en-US" sz="2400" b="1" dirty="0" err="1">
                <a:solidFill>
                  <a:srgbClr val="C00000"/>
                </a:solidFill>
              </a:rPr>
              <a:t>tượng</a:t>
            </a:r>
            <a:r>
              <a:rPr lang="en-US" sz="2400" b="1" dirty="0">
                <a:solidFill>
                  <a:srgbClr val="C00000"/>
                </a:solidFill>
              </a:rPr>
              <a:t>: </a:t>
            </a:r>
            <a:r>
              <a:rPr lang="en-US" sz="2400" b="1" dirty="0" err="1">
                <a:solidFill>
                  <a:srgbClr val="C00000"/>
                </a:solidFill>
              </a:rPr>
              <a:t>Lớp</a:t>
            </a:r>
            <a:r>
              <a:rPr lang="en-US" sz="2400" b="1" dirty="0">
                <a:solidFill>
                  <a:srgbClr val="C00000"/>
                </a:solidFill>
              </a:rPr>
              <a:t> 4 - 5 </a:t>
            </a:r>
            <a:r>
              <a:rPr lang="en-US" sz="2400" b="1" dirty="0" err="1">
                <a:solidFill>
                  <a:srgbClr val="C00000"/>
                </a:solidFill>
              </a:rPr>
              <a:t>tuổi</a:t>
            </a:r>
            <a:r>
              <a:rPr lang="en-US" sz="2400" b="1" dirty="0">
                <a:solidFill>
                  <a:srgbClr val="C00000"/>
                </a:solidFill>
              </a:rPr>
              <a:t/>
            </a:r>
            <a:br>
              <a:rPr lang="en-US" sz="2400" b="1" dirty="0">
                <a:solidFill>
                  <a:srgbClr val="C00000"/>
                </a:solidFill>
              </a:rPr>
            </a:br>
            <a:endParaRPr lang="en-US" sz="2400" dirty="0">
              <a:solidFill>
                <a:srgbClr val="C00000"/>
              </a:solidFill>
            </a:endParaRPr>
          </a:p>
          <a:p>
            <a:pPr algn="ctr"/>
            <a:endParaRPr lang="en-US" sz="2400" dirty="0" smtClean="0">
              <a:solidFill>
                <a:srgbClr val="C00000"/>
              </a:solidFill>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Text Box 5"/>
          <p:cNvSpPr txBox="1">
            <a:spLocks noChangeArrowheads="1"/>
          </p:cNvSpPr>
          <p:nvPr/>
        </p:nvSpPr>
        <p:spPr bwMode="auto">
          <a:xfrm>
            <a:off x="1219200" y="5715000"/>
            <a:ext cx="65532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4800">
                <a:solidFill>
                  <a:srgbClr val="0000FF"/>
                </a:solidFill>
              </a:rPr>
              <a:t>           Gia đình lớn </a:t>
            </a:r>
          </a:p>
        </p:txBody>
      </p:sp>
      <p:pic>
        <p:nvPicPr>
          <p:cNvPr id="45066" name="Reco187.WAV">
            <a:hlinkClick r:id="" action="ppaction://media"/>
          </p:cNvPr>
          <p:cNvPicPr>
            <a:picLocks noRot="1" noChangeAspect="1" noChangeArrowheads="1"/>
          </p:cNvPicPr>
          <p:nvPr>
            <a:wavAudioFile r:embed="rId1" name="Recorded Sound"/>
          </p:nvPr>
        </p:nvPicPr>
        <p:blipFill>
          <a:blip r:embed="rId3">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00"/>
            <a:ext cx="8380413"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9614" fill="hold"/>
                                        <p:tgtEl>
                                          <p:spTgt spid="45066"/>
                                        </p:tgtEl>
                                      </p:cBhvr>
                                    </p:cmd>
                                  </p:childTnLst>
                                </p:cTn>
                              </p:par>
                              <p:par>
                                <p:cTn id="7" presetID="53" presetClass="entr" presetSubtype="0" fill="hold" grpId="0" nodeType="withEffect">
                                  <p:stCondLst>
                                    <p:cond delay="0"/>
                                  </p:stCondLst>
                                  <p:childTnLst>
                                    <p:set>
                                      <p:cBhvr>
                                        <p:cTn id="8" dur="1" fill="hold">
                                          <p:stCondLst>
                                            <p:cond delay="0"/>
                                          </p:stCondLst>
                                        </p:cTn>
                                        <p:tgtEl>
                                          <p:spTgt spid="45061"/>
                                        </p:tgtEl>
                                        <p:attrNameLst>
                                          <p:attrName>style.visibility</p:attrName>
                                        </p:attrNameLst>
                                      </p:cBhvr>
                                      <p:to>
                                        <p:strVal val="visible"/>
                                      </p:to>
                                    </p:set>
                                    <p:anim calcmode="lin" valueType="num">
                                      <p:cBhvr>
                                        <p:cTn id="9" dur="500" fill="hold"/>
                                        <p:tgtEl>
                                          <p:spTgt spid="45061"/>
                                        </p:tgtEl>
                                        <p:attrNameLst>
                                          <p:attrName>ppt_w</p:attrName>
                                        </p:attrNameLst>
                                      </p:cBhvr>
                                      <p:tavLst>
                                        <p:tav tm="0">
                                          <p:val>
                                            <p:fltVal val="0"/>
                                          </p:val>
                                        </p:tav>
                                        <p:tav tm="100000">
                                          <p:val>
                                            <p:strVal val="#ppt_w"/>
                                          </p:val>
                                        </p:tav>
                                      </p:tavLst>
                                    </p:anim>
                                    <p:anim calcmode="lin" valueType="num">
                                      <p:cBhvr>
                                        <p:cTn id="10" dur="500" fill="hold"/>
                                        <p:tgtEl>
                                          <p:spTgt spid="45061"/>
                                        </p:tgtEl>
                                        <p:attrNameLst>
                                          <p:attrName>ppt_h</p:attrName>
                                        </p:attrNameLst>
                                      </p:cBhvr>
                                      <p:tavLst>
                                        <p:tav tm="0">
                                          <p:val>
                                            <p:fltVal val="0"/>
                                          </p:val>
                                        </p:tav>
                                        <p:tav tm="100000">
                                          <p:val>
                                            <p:strVal val="#ppt_h"/>
                                          </p:val>
                                        </p:tav>
                                      </p:tavLst>
                                    </p:anim>
                                    <p:animEffect transition="in" filter="fade">
                                      <p:cBhvr>
                                        <p:cTn id="11" dur="500"/>
                                        <p:tgtEl>
                                          <p:spTgt spid="450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5066"/>
                </p:tgtEl>
              </p:cMediaNode>
            </p:audio>
          </p:childTnLst>
        </p:cTn>
      </p:par>
    </p:tnLst>
    <p:bldLst>
      <p:bldP spid="450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p:cNvSpPr txBox="1">
            <a:spLocks noChangeArrowheads="1"/>
          </p:cNvSpPr>
          <p:nvPr/>
        </p:nvSpPr>
        <p:spPr bwMode="auto">
          <a:xfrm>
            <a:off x="1143000" y="5867400"/>
            <a:ext cx="762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en-US"/>
          </a:p>
        </p:txBody>
      </p:sp>
      <p:sp>
        <p:nvSpPr>
          <p:cNvPr id="44038" name="Text Box 6"/>
          <p:cNvSpPr txBox="1">
            <a:spLocks noChangeArrowheads="1"/>
          </p:cNvSpPr>
          <p:nvPr/>
        </p:nvSpPr>
        <p:spPr bwMode="auto">
          <a:xfrm>
            <a:off x="1371600" y="5943600"/>
            <a:ext cx="6400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4800"/>
              <a:t>          </a:t>
            </a:r>
            <a:r>
              <a:rPr lang="en-US" sz="4800">
                <a:solidFill>
                  <a:srgbClr val="0000FF"/>
                </a:solidFill>
              </a:rPr>
              <a:t>Gia đình nhỏ</a:t>
            </a:r>
          </a:p>
        </p:txBody>
      </p:sp>
      <p:pic>
        <p:nvPicPr>
          <p:cNvPr id="44042" name="Picture 10" descr="url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04800"/>
            <a:ext cx="7772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Reco187.WAV">
            <a:hlinkClick r:id="" action="ppaction://media"/>
          </p:cNvPr>
          <p:cNvPicPr>
            <a:picLocks noRot="1" noChangeAspect="1" noChangeArrowheads="1"/>
          </p:cNvPicPr>
          <p:nvPr>
            <a:wavAudioFile r:embed="rId1" name="Recorded Sound"/>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44042"/>
                                        </p:tgtEl>
                                        <p:attrNameLst>
                                          <p:attrName>style.visibility</p:attrName>
                                        </p:attrNameLst>
                                      </p:cBhvr>
                                      <p:to>
                                        <p:strVal val="visible"/>
                                      </p:to>
                                    </p:set>
                                    <p:animEffect transition="in" filter="barn(inHorizontal)">
                                      <p:cBhvr>
                                        <p:cTn id="7" dur="500"/>
                                        <p:tgtEl>
                                          <p:spTgt spid="44042"/>
                                        </p:tgtEl>
                                      </p:cBhvr>
                                    </p:animEffect>
                                  </p:childTnLst>
                                </p:cTn>
                              </p:par>
                              <p:par>
                                <p:cTn id="8" presetID="1" presetClass="mediacall" presetSubtype="0" fill="hold" nodeType="withEffect">
                                  <p:stCondLst>
                                    <p:cond delay="0"/>
                                  </p:stCondLst>
                                  <p:childTnLst>
                                    <p:cmd type="call" cmd="playFrom(0.0)">
                                      <p:cBhvr>
                                        <p:cTn id="9" dur="8708" fill="hold"/>
                                        <p:tgtEl>
                                          <p:spTgt spid="44044"/>
                                        </p:tgtEl>
                                      </p:cBhvr>
                                    </p:cmd>
                                  </p:childTnLst>
                                </p:cTn>
                              </p:par>
                              <p:par>
                                <p:cTn id="10" presetID="53" presetClass="entr" presetSubtype="0" fill="hold" grpId="0" nodeType="withEffect">
                                  <p:stCondLst>
                                    <p:cond delay="0"/>
                                  </p:stCondLst>
                                  <p:iterate type="lt">
                                    <p:tmPct val="0"/>
                                  </p:iterate>
                                  <p:childTnLst>
                                    <p:set>
                                      <p:cBhvr>
                                        <p:cTn id="11" dur="1" fill="hold">
                                          <p:stCondLst>
                                            <p:cond delay="0"/>
                                          </p:stCondLst>
                                        </p:cTn>
                                        <p:tgtEl>
                                          <p:spTgt spid="44038"/>
                                        </p:tgtEl>
                                        <p:attrNameLst>
                                          <p:attrName>style.visibility</p:attrName>
                                        </p:attrNameLst>
                                      </p:cBhvr>
                                      <p:to>
                                        <p:strVal val="visible"/>
                                      </p:to>
                                    </p:set>
                                    <p:anim calcmode="lin" valueType="num">
                                      <p:cBhvr>
                                        <p:cTn id="12" dur="500" fill="hold"/>
                                        <p:tgtEl>
                                          <p:spTgt spid="44038"/>
                                        </p:tgtEl>
                                        <p:attrNameLst>
                                          <p:attrName>ppt_w</p:attrName>
                                        </p:attrNameLst>
                                      </p:cBhvr>
                                      <p:tavLst>
                                        <p:tav tm="0">
                                          <p:val>
                                            <p:fltVal val="0"/>
                                          </p:val>
                                        </p:tav>
                                        <p:tav tm="100000">
                                          <p:val>
                                            <p:strVal val="#ppt_w"/>
                                          </p:val>
                                        </p:tav>
                                      </p:tavLst>
                                    </p:anim>
                                    <p:anim calcmode="lin" valueType="num">
                                      <p:cBhvr>
                                        <p:cTn id="13" dur="500" fill="hold"/>
                                        <p:tgtEl>
                                          <p:spTgt spid="44038"/>
                                        </p:tgtEl>
                                        <p:attrNameLst>
                                          <p:attrName>ppt_h</p:attrName>
                                        </p:attrNameLst>
                                      </p:cBhvr>
                                      <p:tavLst>
                                        <p:tav tm="0">
                                          <p:val>
                                            <p:fltVal val="0"/>
                                          </p:val>
                                        </p:tav>
                                        <p:tav tm="100000">
                                          <p:val>
                                            <p:strVal val="#ppt_h"/>
                                          </p:val>
                                        </p:tav>
                                      </p:tavLst>
                                    </p:anim>
                                    <p:animEffect transition="in" filter="fade">
                                      <p:cBhvr>
                                        <p:cTn id="14" dur="500"/>
                                        <p:tgtEl>
                                          <p:spTgt spid="440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44044"/>
                </p:tgtEl>
              </p:cMediaNode>
            </p:audio>
          </p:childTnLst>
        </p:cTn>
      </p:par>
    </p:tnLst>
    <p:bldLst>
      <p:bldP spid="440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1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04800"/>
            <a:ext cx="109728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5"/>
          <p:cNvSpPr txBox="1">
            <a:spLocks noChangeArrowheads="1"/>
          </p:cNvSpPr>
          <p:nvPr/>
        </p:nvSpPr>
        <p:spPr bwMode="auto">
          <a:xfrm>
            <a:off x="1598613" y="2406650"/>
            <a:ext cx="6324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4000">
                <a:solidFill>
                  <a:srgbClr val="0000FF"/>
                </a:solidFill>
              </a:rPr>
              <a:t>- Cô gọi một vài trẻ lên giới thiệu về gia đình của mình</a:t>
            </a:r>
          </a:p>
        </p:txBody>
      </p:sp>
      <p:pic>
        <p:nvPicPr>
          <p:cNvPr id="66569" name="Reco202.WAV">
            <a:hlinkClick r:id="" action="ppaction://media"/>
          </p:cNvPr>
          <p:cNvPicPr>
            <a:picLocks noRot="1" noChangeAspect="1" noChangeArrowheads="1"/>
          </p:cNvPicPr>
          <p:nvPr>
            <a:wavAudioFile r:embed="rId1" name="Recorded Sound"/>
          </p:nvPr>
        </p:nvPicPr>
        <p:blipFill>
          <a:blip r:embed="rId5">
            <a:extLst>
              <a:ext uri="{28A0092B-C50C-407E-A947-70E740481C1C}">
                <a14:useLocalDpi xmlns:a14="http://schemas.microsoft.com/office/drawing/2010/main" val="0"/>
              </a:ext>
            </a:extLst>
          </a:blip>
          <a:srcRect/>
          <a:stretch>
            <a:fillRect/>
          </a:stretch>
        </p:blipFill>
        <p:spPr bwMode="auto">
          <a:xfrm>
            <a:off x="9372600" y="723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Reco203.WAV">
            <a:hlinkClick r:id="" action="ppaction://media"/>
          </p:cNvPr>
          <p:cNvPicPr>
            <a:picLocks noRot="1" noChangeAspect="1" noChangeArrowheads="1"/>
          </p:cNvPicPr>
          <p:nvPr>
            <a:wavAudioFile r:embed="rId2" name="Recorded Sound"/>
          </p:nvPr>
        </p:nvPicPr>
        <p:blipFill>
          <a:blip r:embed="rId5">
            <a:extLst>
              <a:ext uri="{28A0092B-C50C-407E-A947-70E740481C1C}">
                <a14:useLocalDpi xmlns:a14="http://schemas.microsoft.com/office/drawing/2010/main" val="0"/>
              </a:ext>
            </a:extLst>
          </a:blip>
          <a:srcRect/>
          <a:stretch>
            <a:fillRect/>
          </a:stretch>
        </p:blipFill>
        <p:spPr bwMode="auto">
          <a:xfrm>
            <a:off x="9144000" y="723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randombar(horizontal)">
                                      <p:cBhvr>
                                        <p:cTn id="7" dur="500"/>
                                        <p:tgtEl>
                                          <p:spTgt spid="66565"/>
                                        </p:tgtEl>
                                      </p:cBhvr>
                                    </p:animEffect>
                                  </p:childTnLst>
                                </p:cTn>
                              </p:par>
                              <p:par>
                                <p:cTn id="8" presetID="1" presetClass="mediacall" presetSubtype="0" fill="hold" nodeType="withEffect">
                                  <p:stCondLst>
                                    <p:cond delay="0"/>
                                  </p:stCondLst>
                                  <p:childTnLst>
                                    <p:cmd type="call" cmd="playFrom(0.0)">
                                      <p:cBhvr>
                                        <p:cTn id="9" dur="5364" fill="hold"/>
                                        <p:tgtEl>
                                          <p:spTgt spid="66569"/>
                                        </p:tgtEl>
                                      </p:cBhvr>
                                    </p:cmd>
                                  </p:childTnLst>
                                </p:cTn>
                              </p:par>
                              <p:par>
                                <p:cTn id="10" presetID="1" presetClass="mediacall" presetSubtype="0" fill="hold" nodeType="withEffect">
                                  <p:stCondLst>
                                    <p:cond delay="0"/>
                                  </p:stCondLst>
                                  <p:childTnLst>
                                    <p:cmd type="call" cmd="playFrom(0.0)">
                                      <p:cBhvr>
                                        <p:cTn id="11" dur="6131" fill="hold"/>
                                        <p:tgtEl>
                                          <p:spTgt spid="665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66569"/>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6570"/>
                </p:tgtEl>
              </p:cMediaNode>
            </p:audio>
          </p:childTnLst>
        </p:cTn>
      </p:par>
    </p:tnLst>
    <p:bldLst>
      <p:bldP spid="6656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7"/>
          <p:cNvSpPr>
            <a:spLocks noChangeArrowheads="1"/>
          </p:cNvSpPr>
          <p:nvPr/>
        </p:nvSpPr>
        <p:spPr bwMode="auto">
          <a:xfrm>
            <a:off x="-533400" y="-533400"/>
            <a:ext cx="10134600" cy="7391400"/>
          </a:xfrm>
          <a:prstGeom prst="irregularSeal2">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sp>
        <p:nvSpPr>
          <p:cNvPr id="48136" name="Text Box 8"/>
          <p:cNvSpPr txBox="1">
            <a:spLocks noChangeArrowheads="1"/>
          </p:cNvSpPr>
          <p:nvPr/>
        </p:nvSpPr>
        <p:spPr bwMode="auto">
          <a:xfrm>
            <a:off x="2057400" y="2590800"/>
            <a:ext cx="47244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vi-VN" sz="3600"/>
              <a:t>Mở rộng </a:t>
            </a:r>
            <a:r>
              <a:rPr lang="en-US" sz="3600" b="1"/>
              <a:t>: </a:t>
            </a:r>
            <a:r>
              <a:rPr lang="vi-VN" sz="3600"/>
              <a:t>ngoài </a:t>
            </a:r>
            <a:r>
              <a:rPr lang="en-US" sz="3600"/>
              <a:t>ông bà, bố mẹ</a:t>
            </a:r>
            <a:r>
              <a:rPr lang="vi-VN" sz="3600"/>
              <a:t> ra còn có cô dì </a:t>
            </a:r>
            <a:r>
              <a:rPr lang="en-US" sz="3600"/>
              <a:t>chú, , bác…</a:t>
            </a:r>
            <a:r>
              <a:rPr lang="vi-VN" sz="3600"/>
              <a:t>nữa</a:t>
            </a:r>
            <a:endParaRPr lang="en-US" sz="3600">
              <a:solidFill>
                <a:srgbClr val="0000FF"/>
              </a:solidFill>
            </a:endParaRPr>
          </a:p>
        </p:txBody>
      </p:sp>
      <p:pic>
        <p:nvPicPr>
          <p:cNvPr id="48140" name="Reco218.WAV">
            <a:hlinkClick r:id="" action="ppaction://media"/>
          </p:cNvPr>
          <p:cNvPicPr>
            <a:picLocks noRot="1" noChangeAspect="1" noChangeArrowheads="1"/>
          </p:cNvPicPr>
          <p:nvPr>
            <a:wavAudioFile r:embed="rId1" name="Recorded Sound"/>
          </p:nvPr>
        </p:nvPicPr>
        <p:blipFill>
          <a:blip r:embed="rId3">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48136">
                                            <p:txEl>
                                              <p:pRg st="0" end="0"/>
                                            </p:txEl>
                                          </p:spTgt>
                                        </p:tgtEl>
                                        <p:attrNameLst>
                                          <p:attrName>style.visibility</p:attrName>
                                        </p:attrNameLst>
                                      </p:cBhvr>
                                      <p:to>
                                        <p:strVal val="visible"/>
                                      </p:to>
                                    </p:set>
                                    <p:anim calcmode="lin" valueType="num">
                                      <p:cBhvr>
                                        <p:cTn id="7" dur="1000" fill="hold"/>
                                        <p:tgtEl>
                                          <p:spTgt spid="4813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813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813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8136">
                                            <p:txEl>
                                              <p:pRg st="0" end="0"/>
                                            </p:txEl>
                                          </p:spTgt>
                                        </p:tgtEl>
                                      </p:cBhvr>
                                    </p:animEffect>
                                  </p:childTnLst>
                                </p:cTn>
                              </p:par>
                              <p:par>
                                <p:cTn id="11" presetID="1" presetClass="mediacall" presetSubtype="0" fill="hold" nodeType="withEffect">
                                  <p:stCondLst>
                                    <p:cond delay="0"/>
                                  </p:stCondLst>
                                  <p:childTnLst>
                                    <p:cmd type="call" cmd="playFrom(0.0)">
                                      <p:cBhvr>
                                        <p:cTn id="12" dur="8081" fill="hold"/>
                                        <p:tgtEl>
                                          <p:spTgt spid="481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4814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9600" y="5688013"/>
            <a:ext cx="8229600" cy="1143000"/>
          </a:xfrm>
        </p:spPr>
        <p:txBody>
          <a:bodyPr/>
          <a:lstStyle/>
          <a:p>
            <a:pPr eaLnBrk="1" hangingPunct="1"/>
            <a:r>
              <a:rPr lang="vi-VN" smtClean="0"/>
              <a:t>Ông bà, chú, dì, bác...</a:t>
            </a:r>
            <a:endParaRPr lang="en-US" smtClean="0"/>
          </a:p>
        </p:txBody>
      </p:sp>
      <p:pic>
        <p:nvPicPr>
          <p:cNvPr id="163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39763" y="0"/>
            <a:ext cx="7666037" cy="5105400"/>
          </a:xfrm>
        </p:spPr>
      </p:pic>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525"/>
            <a:ext cx="5486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29000"/>
            <a:ext cx="228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635250" y="4419600"/>
            <a:ext cx="3416300" cy="947738"/>
          </a:xfrm>
          <a:prstGeom prst="rect">
            <a:avLst/>
          </a:prstGeom>
          <a:noFill/>
        </p:spPr>
        <p:txBody>
          <a:bodyPr>
            <a:spAutoFit/>
          </a:bodyPr>
          <a:lstStyle/>
          <a:p>
            <a:pPr algn="ctr" eaLnBrk="1" hangingPunct="1">
              <a:defRPr/>
            </a:pPr>
            <a:r>
              <a:rPr lang="vi-VN" sz="5400" dirty="0">
                <a:ln w="0"/>
                <a:solidFill>
                  <a:srgbClr val="002060"/>
                </a:solidFill>
                <a:effectLst>
                  <a:outerShdw blurRad="38100" dist="19050" dir="2700000" algn="tl" rotWithShape="0">
                    <a:schemeClr val="dk1">
                      <a:alpha val="40000"/>
                    </a:schemeClr>
                  </a:outerShdw>
                </a:effectLst>
              </a:rPr>
              <a:t>Ông bà nội </a:t>
            </a:r>
            <a:endParaRPr lang="en-US" sz="5400" dirty="0">
              <a:ln w="0"/>
              <a:solidFill>
                <a:srgbClr val="002060"/>
              </a:solidFill>
              <a:effectLst>
                <a:outerShdw blurRad="38100" dist="19050" dir="2700000" algn="tl" rotWithShape="0">
                  <a:schemeClr val="dk1">
                    <a:alpha val="40000"/>
                  </a:schemeClr>
                </a:outerShdw>
              </a:effectLst>
            </a:endParaRPr>
          </a:p>
        </p:txBody>
      </p:sp>
      <p:pic>
        <p:nvPicPr>
          <p:cNvPr id="1741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362325"/>
            <a:ext cx="24384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35250" y="4419600"/>
            <a:ext cx="3416300" cy="1754188"/>
          </a:xfrm>
          <a:prstGeom prst="rect">
            <a:avLst/>
          </a:prstGeom>
          <a:noFill/>
        </p:spPr>
        <p:txBody>
          <a:bodyPr>
            <a:spAutoFit/>
          </a:bodyPr>
          <a:lstStyle/>
          <a:p>
            <a:pPr algn="ctr" eaLnBrk="1" hangingPunct="1">
              <a:defRPr/>
            </a:pPr>
            <a:r>
              <a:rPr lang="vi-VN" sz="5400" dirty="0">
                <a:ln w="0"/>
                <a:solidFill>
                  <a:srgbClr val="002060"/>
                </a:solidFill>
                <a:effectLst>
                  <a:outerShdw blurRad="38100" dist="19050" dir="2700000" algn="tl" rotWithShape="0">
                    <a:schemeClr val="dk1">
                      <a:alpha val="40000"/>
                    </a:schemeClr>
                  </a:outerShdw>
                </a:effectLst>
              </a:rPr>
              <a:t>Ông bà ngoại </a:t>
            </a:r>
            <a:endParaRPr lang="en-US" sz="5400" dirty="0">
              <a:ln w="0"/>
              <a:solidFill>
                <a:srgbClr val="002060"/>
              </a:solidFill>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362325"/>
            <a:ext cx="24384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498316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3" y="3392488"/>
            <a:ext cx="2322512"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5" name="Text Box 15"/>
          <p:cNvSpPr txBox="1">
            <a:spLocks noChangeArrowheads="1"/>
          </p:cNvSpPr>
          <p:nvPr/>
        </p:nvSpPr>
        <p:spPr bwMode="auto">
          <a:xfrm>
            <a:off x="4572000" y="5181600"/>
            <a:ext cx="4572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2800"/>
              <a:t>   </a:t>
            </a:r>
            <a:r>
              <a:rPr lang="en-US" sz="2800">
                <a:solidFill>
                  <a:srgbClr val="0000FF"/>
                </a:solidFill>
              </a:rPr>
              <a:t>Gia đình</a:t>
            </a:r>
            <a:r>
              <a:rPr lang="vi-VN" sz="2800">
                <a:solidFill>
                  <a:srgbClr val="0000FF"/>
                </a:solidFill>
              </a:rPr>
              <a:t> nhỏ</a:t>
            </a:r>
            <a:endParaRPr lang="en-US" sz="2800">
              <a:solidFill>
                <a:srgbClr val="0000FF"/>
              </a:solidFill>
            </a:endParaRPr>
          </a:p>
        </p:txBody>
      </p:sp>
      <p:sp>
        <p:nvSpPr>
          <p:cNvPr id="35859" name="Text Box 19"/>
          <p:cNvSpPr txBox="1">
            <a:spLocks noChangeArrowheads="1"/>
          </p:cNvSpPr>
          <p:nvPr/>
        </p:nvSpPr>
        <p:spPr bwMode="auto">
          <a:xfrm>
            <a:off x="228600" y="5181600"/>
            <a:ext cx="4038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spcBef>
                <a:spcPct val="50000"/>
              </a:spcBef>
            </a:pPr>
            <a:r>
              <a:rPr lang="en-US" sz="2800">
                <a:solidFill>
                  <a:srgbClr val="0000FF"/>
                </a:solidFill>
              </a:rPr>
              <a:t>Gia đình </a:t>
            </a:r>
            <a:r>
              <a:rPr lang="vi-VN" sz="2800">
                <a:solidFill>
                  <a:srgbClr val="0000FF"/>
                </a:solidFill>
              </a:rPr>
              <a:t>lớn </a:t>
            </a:r>
            <a:endParaRPr lang="en-US" sz="2800">
              <a:solidFill>
                <a:srgbClr val="0000FF"/>
              </a:solidFill>
            </a:endParaRPr>
          </a:p>
        </p:txBody>
      </p:sp>
      <p:sp>
        <p:nvSpPr>
          <p:cNvPr id="35863" name="Text Box 23"/>
          <p:cNvSpPr txBox="1">
            <a:spLocks noChangeArrowheads="1"/>
          </p:cNvSpPr>
          <p:nvPr/>
        </p:nvSpPr>
        <p:spPr bwMode="auto">
          <a:xfrm>
            <a:off x="0" y="0"/>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eaLnBrk="1" hangingPunct="1"/>
            <a:r>
              <a:rPr lang="en-US" sz="3600">
                <a:solidFill>
                  <a:srgbClr val="0000FF"/>
                </a:solidFill>
              </a:rPr>
              <a:t>Cho trẻ quan sát ảnh của 2 gia đình và nêu điểm khác nhau giữa 2 bức ảnh.</a:t>
            </a:r>
          </a:p>
        </p:txBody>
      </p:sp>
      <p:pic>
        <p:nvPicPr>
          <p:cNvPr id="35867" name="Picture 27" descr="url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1371600"/>
            <a:ext cx="4038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8" name="Reco233.WAV">
            <a:hlinkClick r:id="" action="ppaction://media"/>
          </p:cNvPr>
          <p:cNvPicPr>
            <a:picLocks noRot="1" noChangeAspect="1" noChangeArrowheads="1"/>
          </p:cNvPicPr>
          <p:nvPr>
            <a:wavAudioFile r:embed="rId1" name="Recorded Sound"/>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1371600"/>
            <a:ext cx="46783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35863"/>
                                        </p:tgtEl>
                                        <p:attrNameLst>
                                          <p:attrName>style.visibility</p:attrName>
                                        </p:attrNameLst>
                                      </p:cBhvr>
                                      <p:to>
                                        <p:strVal val="visible"/>
                                      </p:to>
                                    </p:set>
                                    <p:animEffect transition="in" filter="fade">
                                      <p:cBhvr>
                                        <p:cTn id="7" dur="500"/>
                                        <p:tgtEl>
                                          <p:spTgt spid="35863"/>
                                        </p:tgtEl>
                                      </p:cBhvr>
                                    </p:animEffect>
                                    <p:anim calcmode="lin" valueType="num">
                                      <p:cBhvr>
                                        <p:cTn id="8" dur="500" fill="hold"/>
                                        <p:tgtEl>
                                          <p:spTgt spid="35863"/>
                                        </p:tgtEl>
                                        <p:attrNameLst>
                                          <p:attrName>ppt_w</p:attrName>
                                        </p:attrNameLst>
                                      </p:cBhvr>
                                      <p:tavLst>
                                        <p:tav tm="0" fmla="#ppt_w*sin(2.5*pi*$)">
                                          <p:val>
                                            <p:fltVal val="0"/>
                                          </p:val>
                                        </p:tav>
                                        <p:tav tm="100000">
                                          <p:val>
                                            <p:fltVal val="1"/>
                                          </p:val>
                                        </p:tav>
                                      </p:tavLst>
                                    </p:anim>
                                    <p:anim calcmode="lin" valueType="num">
                                      <p:cBhvr>
                                        <p:cTn id="9" dur="500" fill="hold"/>
                                        <p:tgtEl>
                                          <p:spTgt spid="35863"/>
                                        </p:tgtEl>
                                        <p:attrNameLst>
                                          <p:attrName>ppt_h</p:attrName>
                                        </p:attrNameLst>
                                      </p:cBhvr>
                                      <p:tavLst>
                                        <p:tav tm="0">
                                          <p:val>
                                            <p:strVal val="#ppt_h"/>
                                          </p:val>
                                        </p:tav>
                                        <p:tav tm="100000">
                                          <p:val>
                                            <p:strVal val="#ppt_h"/>
                                          </p:val>
                                        </p:tav>
                                      </p:tavLst>
                                    </p:anim>
                                  </p:childTnLst>
                                </p:cTn>
                              </p:par>
                              <p:par>
                                <p:cTn id="10" presetID="1" presetClass="mediacall" presetSubtype="0" fill="hold" nodeType="withEffect">
                                  <p:stCondLst>
                                    <p:cond delay="0"/>
                                  </p:stCondLst>
                                  <p:childTnLst>
                                    <p:cmd type="call" cmd="playFrom(0.0)">
                                      <p:cBhvr>
                                        <p:cTn id="11" dur="6549" fill="hold"/>
                                        <p:tgtEl>
                                          <p:spTgt spid="35868"/>
                                        </p:tgtEl>
                                      </p:cBhvr>
                                    </p:cmd>
                                  </p:childTnLst>
                                </p:cTn>
                              </p:par>
                              <p:par>
                                <p:cTn id="12" presetID="3" presetClass="entr" presetSubtype="10" fill="hold" grpId="0" nodeType="withEffect">
                                  <p:stCondLst>
                                    <p:cond delay="0"/>
                                  </p:stCondLst>
                                  <p:childTnLst>
                                    <p:set>
                                      <p:cBhvr>
                                        <p:cTn id="13" dur="1" fill="hold">
                                          <p:stCondLst>
                                            <p:cond delay="0"/>
                                          </p:stCondLst>
                                        </p:cTn>
                                        <p:tgtEl>
                                          <p:spTgt spid="35859"/>
                                        </p:tgtEl>
                                        <p:attrNameLst>
                                          <p:attrName>style.visibility</p:attrName>
                                        </p:attrNameLst>
                                      </p:cBhvr>
                                      <p:to>
                                        <p:strVal val="visible"/>
                                      </p:to>
                                    </p:set>
                                    <p:animEffect transition="in" filter="blinds(horizontal)">
                                      <p:cBhvr>
                                        <p:cTn id="14" dur="500"/>
                                        <p:tgtEl>
                                          <p:spTgt spid="35859"/>
                                        </p:tgtEl>
                                      </p:cBhvr>
                                    </p:animEffect>
                                  </p:childTnLst>
                                </p:cTn>
                              </p:par>
                              <p:par>
                                <p:cTn id="15" presetID="16" presetClass="entr" presetSubtype="26" fill="hold" nodeType="withEffect">
                                  <p:stCondLst>
                                    <p:cond delay="0"/>
                                  </p:stCondLst>
                                  <p:childTnLst>
                                    <p:set>
                                      <p:cBhvr>
                                        <p:cTn id="16" dur="1" fill="hold">
                                          <p:stCondLst>
                                            <p:cond delay="0"/>
                                          </p:stCondLst>
                                        </p:cTn>
                                        <p:tgtEl>
                                          <p:spTgt spid="35867"/>
                                        </p:tgtEl>
                                        <p:attrNameLst>
                                          <p:attrName>style.visibility</p:attrName>
                                        </p:attrNameLst>
                                      </p:cBhvr>
                                      <p:to>
                                        <p:strVal val="visible"/>
                                      </p:to>
                                    </p:set>
                                    <p:animEffect transition="in" filter="barn(inHorizontal)">
                                      <p:cBhvr>
                                        <p:cTn id="17" dur="500"/>
                                        <p:tgtEl>
                                          <p:spTgt spid="3586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5855"/>
                                        </p:tgtEl>
                                        <p:attrNameLst>
                                          <p:attrName>style.visibility</p:attrName>
                                        </p:attrNameLst>
                                      </p:cBhvr>
                                      <p:to>
                                        <p:strVal val="visible"/>
                                      </p:to>
                                    </p:set>
                                    <p:animEffect transition="in" filter="checkerboard(across)">
                                      <p:cBhvr>
                                        <p:cTn id="20" dur="500"/>
                                        <p:tgtEl>
                                          <p:spTgt spid="358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35868"/>
                </p:tgtEl>
              </p:cMediaNode>
            </p:audio>
          </p:childTnLst>
        </p:cTn>
      </p:par>
    </p:tnLst>
    <p:bldLst>
      <p:bldP spid="35855" grpId="0"/>
      <p:bldP spid="35859" grpId="0"/>
      <p:bldP spid="358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7"/>
          <p:cNvSpPr>
            <a:spLocks noChangeArrowheads="1"/>
          </p:cNvSpPr>
          <p:nvPr/>
        </p:nvSpPr>
        <p:spPr bwMode="auto">
          <a:xfrm>
            <a:off x="-533400" y="-533400"/>
            <a:ext cx="10134600" cy="7391400"/>
          </a:xfrm>
          <a:prstGeom prst="irregularSeal2">
            <a:avLst/>
          </a:prstGeom>
          <a:solidFill>
            <a:srgbClr val="FF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sp>
        <p:nvSpPr>
          <p:cNvPr id="48136" name="Text Box 8"/>
          <p:cNvSpPr txBox="1">
            <a:spLocks noChangeArrowheads="1"/>
          </p:cNvSpPr>
          <p:nvPr/>
        </p:nvSpPr>
        <p:spPr bwMode="auto">
          <a:xfrm>
            <a:off x="2514600" y="1447800"/>
            <a:ext cx="4724400" cy="317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000"/>
              <a:t>G</a:t>
            </a:r>
            <a:r>
              <a:rPr lang="vi-VN" sz="2000"/>
              <a:t>íao dục trẻ g</a:t>
            </a:r>
            <a:r>
              <a:rPr lang="en-US" sz="2000"/>
              <a:t>ia đình lớn hay nhỏ đều sống chung trong 1 gia đình, mọi người sống với nhau rất vui vẻ và hạnh phúc</a:t>
            </a:r>
            <a:r>
              <a:rPr lang="vi-VN" sz="2000"/>
              <a:t> đấy. Trong một gia đình có rất nhiều thành viên nhiều thế hệ nhưng chúng ta </a:t>
            </a:r>
            <a:r>
              <a:rPr lang="en-US" sz="2000"/>
              <a:t>phải luôn yêu thương </a:t>
            </a:r>
            <a:r>
              <a:rPr lang="vi-VN" sz="2000"/>
              <a:t>quan tâm </a:t>
            </a:r>
            <a:r>
              <a:rPr lang="en-US" sz="2000"/>
              <a:t>giúp đỡ mọi người trong gia đình</a:t>
            </a:r>
            <a:r>
              <a:rPr lang="vi-VN" sz="2000"/>
              <a:t>, các con còn nhỏ phải chăm ngoan nghe lời, giúp đỡ mọi người trong gia đình các công việc nhỏ như quét nhà, nhặt rau, trông em giúp mẹ... </a:t>
            </a:r>
            <a:endParaRPr lang="en-US" sz="2000">
              <a:solidFill>
                <a:srgbClr val="0000FF"/>
              </a:solidFill>
            </a:endParaRPr>
          </a:p>
        </p:txBody>
      </p:sp>
      <p:pic>
        <p:nvPicPr>
          <p:cNvPr id="48140" name="Reco249.WAV">
            <a:hlinkClick r:id="" action="ppaction://media"/>
          </p:cNvPr>
          <p:cNvPicPr>
            <a:picLocks noRot="1" noChangeAspect="1" noChangeArrowheads="1"/>
          </p:cNvPicPr>
          <p:nvPr>
            <a:wavAudioFile r:embed="rId1" name="Recorded Sound"/>
          </p:nvPr>
        </p:nvPicPr>
        <p:blipFill>
          <a:blip r:embed="rId3">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48136">
                                            <p:txEl>
                                              <p:pRg st="0" end="0"/>
                                            </p:txEl>
                                          </p:spTgt>
                                        </p:tgtEl>
                                        <p:attrNameLst>
                                          <p:attrName>style.visibility</p:attrName>
                                        </p:attrNameLst>
                                      </p:cBhvr>
                                      <p:to>
                                        <p:strVal val="visible"/>
                                      </p:to>
                                    </p:set>
                                    <p:anim calcmode="lin" valueType="num">
                                      <p:cBhvr>
                                        <p:cTn id="7" dur="1000" fill="hold"/>
                                        <p:tgtEl>
                                          <p:spTgt spid="4813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813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813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8136">
                                            <p:txEl>
                                              <p:pRg st="0" end="0"/>
                                            </p:txEl>
                                          </p:spTgt>
                                        </p:tgtEl>
                                      </p:cBhvr>
                                    </p:animEffect>
                                  </p:childTnLst>
                                </p:cTn>
                              </p:par>
                              <p:par>
                                <p:cTn id="11" presetID="1" presetClass="mediacall" presetSubtype="0" fill="hold" nodeType="withEffect">
                                  <p:stCondLst>
                                    <p:cond delay="0"/>
                                  </p:stCondLst>
                                  <p:childTnLst>
                                    <p:cmd type="call" cmd="playFrom(0.0)">
                                      <p:cBhvr>
                                        <p:cTn id="12" dur="8081" fill="hold"/>
                                        <p:tgtEl>
                                          <p:spTgt spid="4814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4814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Text Box 4"/>
          <p:cNvSpPr txBox="1">
            <a:spLocks noChangeArrowheads="1"/>
          </p:cNvSpPr>
          <p:nvPr/>
        </p:nvSpPr>
        <p:spPr bwMode="auto">
          <a:xfrm>
            <a:off x="228600" y="609600"/>
            <a:ext cx="876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4400" b="1">
                <a:solidFill>
                  <a:srgbClr val="0000FF"/>
                </a:solidFill>
              </a:rPr>
              <a:t>Trò chơi: Nhanh tay – Nhanh mắt</a:t>
            </a:r>
          </a:p>
        </p:txBody>
      </p:sp>
      <p:sp>
        <p:nvSpPr>
          <p:cNvPr id="67589" name="Text Box 5"/>
          <p:cNvSpPr txBox="1">
            <a:spLocks noChangeArrowheads="1"/>
          </p:cNvSpPr>
          <p:nvPr/>
        </p:nvSpPr>
        <p:spPr bwMode="auto">
          <a:xfrm>
            <a:off x="838200" y="1660525"/>
            <a:ext cx="7848600" cy="443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3000">
                <a:solidFill>
                  <a:srgbClr val="0000FF"/>
                </a:solidFill>
              </a:rPr>
              <a:t>* Cách chơi: Cô chia lớp thành 2 đội, trên màn hình xuất hiện hình ảnh của các gia đình, khi cô yêu cầu tìm hình ảnh của gia đình nào thì các con phải nhanh tay chọn hình ảnh của gia đình đó, nếu đội nào chọn không đúng gia đình mà cô yêu cầu thì đội đó sẽ thua cuộc. </a:t>
            </a:r>
          </a:p>
          <a:p>
            <a:pPr eaLnBrk="1" hangingPunct="1">
              <a:spcBef>
                <a:spcPct val="50000"/>
              </a:spcBef>
            </a:pPr>
            <a:r>
              <a:rPr lang="en-US" sz="3000">
                <a:solidFill>
                  <a:srgbClr val="0000FF"/>
                </a:solidFill>
              </a:rPr>
              <a:t>* Luật chơi: Mỗi đội chỉ được chọn 1 lần. Nếu đội nào trẻ lời sai thì quyền trả lời thuộc về đội bạn.</a:t>
            </a:r>
          </a:p>
        </p:txBody>
      </p:sp>
      <p:grpSp>
        <p:nvGrpSpPr>
          <p:cNvPr id="21508" name="Group 9"/>
          <p:cNvGrpSpPr>
            <a:grpSpLocks/>
          </p:cNvGrpSpPr>
          <p:nvPr/>
        </p:nvGrpSpPr>
        <p:grpSpPr bwMode="auto">
          <a:xfrm>
            <a:off x="0" y="0"/>
            <a:ext cx="9144000" cy="6918325"/>
            <a:chOff x="0" y="-19"/>
            <a:chExt cx="5760" cy="4377"/>
          </a:xfrm>
        </p:grpSpPr>
        <p:pic>
          <p:nvPicPr>
            <p:cNvPr id="21511" name="Picture 10"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1"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7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7597" name="Reco265.WAV">
            <a:hlinkClick r:id="" action="ppaction://media"/>
          </p:cNvPr>
          <p:cNvPicPr>
            <a:picLocks noRot="1" noChangeAspect="1" noChangeArrowheads="1"/>
          </p:cNvPicPr>
          <p:nvPr>
            <a:wavAudioFile r:embed="rId1" name="Recorded Sound"/>
          </p:nvPr>
        </p:nvPicPr>
        <p:blipFill>
          <a:blip r:embed="rId5">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8" name="Reco266.WAV">
            <a:hlinkClick r:id="" action="ppaction://media"/>
          </p:cNvPr>
          <p:cNvPicPr>
            <a:picLocks noRot="1" noChangeAspect="1" noChangeArrowheads="1"/>
          </p:cNvPicPr>
          <p:nvPr>
            <a:wavAudioFile r:embed="rId2" name="Recorded Sound"/>
          </p:nvPr>
        </p:nvPicPr>
        <p:blipFill>
          <a:blip r:embed="rId5">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randombar(horizontal)">
                                      <p:cBhvr>
                                        <p:cTn id="7" dur="500"/>
                                        <p:tgtEl>
                                          <p:spTgt spid="67588"/>
                                        </p:tgtEl>
                                      </p:cBhvr>
                                    </p:animEffect>
                                  </p:childTnLst>
                                </p:cTn>
                              </p:par>
                              <p:par>
                                <p:cTn id="8" presetID="1" presetClass="mediacall" presetSubtype="0" fill="hold" nodeType="withEffect">
                                  <p:stCondLst>
                                    <p:cond delay="0"/>
                                  </p:stCondLst>
                                  <p:childTnLst>
                                    <p:cmd type="call" cmd="playFrom(0.0)">
                                      <p:cBhvr>
                                        <p:cTn id="9" dur="3553" fill="hold"/>
                                        <p:tgtEl>
                                          <p:spTgt spid="67597"/>
                                        </p:tgtEl>
                                      </p:cBhvr>
                                    </p:cmd>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7589"/>
                                        </p:tgtEl>
                                        <p:attrNameLst>
                                          <p:attrName>style.visibility</p:attrName>
                                        </p:attrNameLst>
                                      </p:cBhvr>
                                      <p:to>
                                        <p:strVal val="visible"/>
                                      </p:to>
                                    </p:set>
                                    <p:anim calcmode="discrete" valueType="clr">
                                      <p:cBhvr override="childStyle">
                                        <p:cTn id="14" dur="80"/>
                                        <p:tgtEl>
                                          <p:spTgt spid="6758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7589"/>
                                        </p:tgtEl>
                                        <p:attrNameLst>
                                          <p:attrName>fillcolor</p:attrName>
                                        </p:attrNameLst>
                                      </p:cBhvr>
                                      <p:tavLst>
                                        <p:tav tm="0">
                                          <p:val>
                                            <p:clrVal>
                                              <a:schemeClr val="accent2"/>
                                            </p:clrVal>
                                          </p:val>
                                        </p:tav>
                                        <p:tav tm="50000">
                                          <p:val>
                                            <p:clrVal>
                                              <a:schemeClr val="hlink"/>
                                            </p:clrVal>
                                          </p:val>
                                        </p:tav>
                                      </p:tavLst>
                                    </p:anim>
                                    <p:set>
                                      <p:cBhvr>
                                        <p:cTn id="16" dur="80"/>
                                        <p:tgtEl>
                                          <p:spTgt spid="67589"/>
                                        </p:tgtEl>
                                        <p:attrNameLst>
                                          <p:attrName>fill.type</p:attrName>
                                        </p:attrNameLst>
                                      </p:cBhvr>
                                      <p:to>
                                        <p:strVal val="solid"/>
                                      </p:to>
                                    </p:set>
                                  </p:childTnLst>
                                </p:cTn>
                              </p:par>
                              <p:par>
                                <p:cTn id="17" presetID="1" presetClass="mediacall" presetSubtype="0" fill="hold" nodeType="withEffect">
                                  <p:stCondLst>
                                    <p:cond delay="0"/>
                                  </p:stCondLst>
                                  <p:childTnLst>
                                    <p:cmd type="call" cmd="playFrom(0.0)">
                                      <p:cBhvr>
                                        <p:cTn id="18" dur="28282" fill="hold"/>
                                        <p:tgtEl>
                                          <p:spTgt spid="6759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67597"/>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67598"/>
                </p:tgtEl>
              </p:cMediaNode>
            </p:audio>
          </p:childTnLst>
        </p:cTn>
      </p:par>
    </p:tnLst>
    <p:bldLst>
      <p:bldP spid="67588" grpId="0"/>
      <p:bldP spid="6758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5"/>
          <p:cNvSpPr txBox="1">
            <a:spLocks noChangeArrowheads="1"/>
          </p:cNvSpPr>
          <p:nvPr/>
        </p:nvSpPr>
        <p:spPr bwMode="auto">
          <a:xfrm>
            <a:off x="2438400" y="6019800"/>
            <a:ext cx="510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en-US"/>
          </a:p>
        </p:txBody>
      </p:sp>
      <p:pic>
        <p:nvPicPr>
          <p:cNvPr id="409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21" name="AutoShape 9"/>
          <p:cNvSpPr>
            <a:spLocks noChangeArrowheads="1"/>
          </p:cNvSpPr>
          <p:nvPr/>
        </p:nvSpPr>
        <p:spPr bwMode="auto">
          <a:xfrm>
            <a:off x="6477000" y="0"/>
            <a:ext cx="2819400" cy="2133600"/>
          </a:xfrm>
          <a:prstGeom prst="wedgeEllipseCallout">
            <a:avLst>
              <a:gd name="adj1" fmla="val -61148"/>
              <a:gd name="adj2" fmla="val 19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2800"/>
              <a:t>Hãy tìm cho mình gia đình đông con ?</a:t>
            </a:r>
          </a:p>
        </p:txBody>
      </p:sp>
      <p:pic>
        <p:nvPicPr>
          <p:cNvPr id="38916" name="Picture 4" descr="url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81000"/>
            <a:ext cx="3733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1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5800" y="0"/>
            <a:ext cx="21209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Picture 32" descr="url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3581400"/>
            <a:ext cx="359568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55" name="Oval 43"/>
          <p:cNvSpPr>
            <a:spLocks noChangeAspect="1" noChangeArrowheads="1"/>
          </p:cNvSpPr>
          <p:nvPr/>
        </p:nvSpPr>
        <p:spPr bwMode="auto">
          <a:xfrm>
            <a:off x="261938" y="0"/>
            <a:ext cx="3962400" cy="31242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sp>
        <p:nvSpPr>
          <p:cNvPr id="38957" name="Oval 45"/>
          <p:cNvSpPr>
            <a:spLocks noChangeArrowheads="1"/>
          </p:cNvSpPr>
          <p:nvPr/>
        </p:nvSpPr>
        <p:spPr bwMode="auto">
          <a:xfrm>
            <a:off x="4648200" y="3581400"/>
            <a:ext cx="4191000" cy="30480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pic>
        <p:nvPicPr>
          <p:cNvPr id="38958" name="Reco280.WAV">
            <a:hlinkClick r:id="" action="ppaction://media"/>
          </p:cNvPr>
          <p:cNvPicPr>
            <a:picLocks noRot="1" noChangeAspect="1" noChangeArrowheads="1"/>
          </p:cNvPicPr>
          <p:nvPr>
            <a:wavAudioFile r:embed="rId1" name="Recorded Sound"/>
          </p:nvPr>
        </p:nvPicPr>
        <p:blipFill>
          <a:blip r:embed="rId10">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9" name="Reco296.WAV">
            <a:hlinkClick r:id="" action="ppaction://media"/>
          </p:cNvPr>
          <p:cNvPicPr>
            <a:picLocks noRot="1" noChangeAspect="1" noChangeArrowheads="1"/>
          </p:cNvPicPr>
          <p:nvPr>
            <a:wavAudioFile r:embed="rId2" name="Recorded Sound"/>
          </p:nvPr>
        </p:nvPicPr>
        <p:blipFill>
          <a:blip r:embed="rId10">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0" name="Reco297.WAV">
            <a:hlinkClick r:id="" action="ppaction://media"/>
          </p:cNvPr>
          <p:cNvPicPr>
            <a:picLocks noRot="1" noChangeAspect="1" noChangeArrowheads="1"/>
          </p:cNvPicPr>
          <p:nvPr>
            <a:wavAudioFile r:embed="rId3" name="Recorded Sound"/>
          </p:nvPr>
        </p:nvPicPr>
        <p:blipFill>
          <a:blip r:embed="rId10">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2" name="Reco312.WAV">
            <a:hlinkClick r:id="" action="ppaction://media"/>
          </p:cNvPr>
          <p:cNvPicPr>
            <a:picLocks noRot="1" noChangeAspect="1" noChangeArrowheads="1"/>
          </p:cNvPicPr>
          <p:nvPr>
            <a:wavAudioFile r:embed="rId4" name="Recorded Sound"/>
          </p:nvPr>
        </p:nvPicPr>
        <p:blipFill>
          <a:blip r:embed="rId10">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3" name="vo t312.wav">
            <a:hlinkClick r:id="" action="ppaction://media"/>
          </p:cNvPr>
          <p:cNvPicPr>
            <a:picLocks noRot="1" noChangeAspect="1" noChangeArrowheads="1"/>
          </p:cNvPicPr>
          <p:nvPr>
            <a:wavAudioFile r:embed="rId5" name="vo tay.wav"/>
          </p:nvPr>
        </p:nvPicPr>
        <p:blipFill>
          <a:blip r:embed="rId10">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79400" y="3703638"/>
            <a:ext cx="38068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43"/>
          <p:cNvSpPr>
            <a:spLocks noChangeAspect="1" noChangeArrowheads="1"/>
          </p:cNvSpPr>
          <p:nvPr/>
        </p:nvSpPr>
        <p:spPr bwMode="auto">
          <a:xfrm>
            <a:off x="76200" y="3543300"/>
            <a:ext cx="3962400" cy="31242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strips(downLeft)">
                                      <p:cBhvr>
                                        <p:cTn id="7" dur="500"/>
                                        <p:tgtEl>
                                          <p:spTgt spid="38916"/>
                                        </p:tgtEl>
                                      </p:cBhvr>
                                    </p:animEffect>
                                  </p:childTnLst>
                                </p:cTn>
                              </p:par>
                              <p:par>
                                <p:cTn id="8" presetID="4" presetClass="entr" presetSubtype="16" fill="hold" nodeType="withEffect">
                                  <p:stCondLst>
                                    <p:cond delay="0"/>
                                  </p:stCondLst>
                                  <p:childTnLst>
                                    <p:set>
                                      <p:cBhvr>
                                        <p:cTn id="9" dur="1" fill="hold">
                                          <p:stCondLst>
                                            <p:cond delay="0"/>
                                          </p:stCondLst>
                                        </p:cTn>
                                        <p:tgtEl>
                                          <p:spTgt spid="38944"/>
                                        </p:tgtEl>
                                        <p:attrNameLst>
                                          <p:attrName>style.visibility</p:attrName>
                                        </p:attrNameLst>
                                      </p:cBhvr>
                                      <p:to>
                                        <p:strVal val="visible"/>
                                      </p:to>
                                    </p:set>
                                    <p:animEffect transition="in" filter="box(in)">
                                      <p:cBhvr>
                                        <p:cTn id="10" dur="500"/>
                                        <p:tgtEl>
                                          <p:spTgt spid="38944"/>
                                        </p:tgtEl>
                                      </p:cBhvr>
                                    </p:animEffect>
                                  </p:childTnLst>
                                </p:cTn>
                              </p:par>
                              <p:par>
                                <p:cTn id="11" presetID="3" presetClass="entr" presetSubtype="10" fill="hold" nodeType="withEffect">
                                  <p:stCondLst>
                                    <p:cond delay="0"/>
                                  </p:stCondLst>
                                  <p:childTnLst>
                                    <p:set>
                                      <p:cBhvr>
                                        <p:cTn id="12" dur="1" fill="hold">
                                          <p:stCondLst>
                                            <p:cond delay="0"/>
                                          </p:stCondLst>
                                        </p:cTn>
                                        <p:tgtEl>
                                          <p:spTgt spid="38925"/>
                                        </p:tgtEl>
                                        <p:attrNameLst>
                                          <p:attrName>style.visibility</p:attrName>
                                        </p:attrNameLst>
                                      </p:cBhvr>
                                      <p:to>
                                        <p:strVal val="visible"/>
                                      </p:to>
                                    </p:set>
                                    <p:animEffect transition="in" filter="blinds(horizontal)">
                                      <p:cBhvr>
                                        <p:cTn id="13" dur="500"/>
                                        <p:tgtEl>
                                          <p:spTgt spid="3892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38921"/>
                                        </p:tgtEl>
                                        <p:attrNameLst>
                                          <p:attrName>style.visibility</p:attrName>
                                        </p:attrNameLst>
                                      </p:cBhvr>
                                      <p:to>
                                        <p:strVal val="visible"/>
                                      </p:to>
                                    </p:set>
                                    <p:animEffect transition="in" filter="box(in)">
                                      <p:cBhvr>
                                        <p:cTn id="16" dur="500"/>
                                        <p:tgtEl>
                                          <p:spTgt spid="38921"/>
                                        </p:tgtEl>
                                      </p:cBhvr>
                                    </p:animEffect>
                                  </p:childTnLst>
                                </p:cTn>
                              </p:par>
                              <p:par>
                                <p:cTn id="17" presetID="1" presetClass="mediacall" presetSubtype="0" fill="hold" nodeType="withEffect">
                                  <p:stCondLst>
                                    <p:cond delay="0"/>
                                  </p:stCondLst>
                                  <p:childTnLst>
                                    <p:cmd type="call" cmd="playFrom(0.0)">
                                      <p:cBhvr>
                                        <p:cTn id="18" dur="3623" fill="hold"/>
                                        <p:tgtEl>
                                          <p:spTgt spid="38958"/>
                                        </p:tgtEl>
                                      </p:cBhvr>
                                    </p:cmd>
                                  </p:childTnLst>
                                </p:cTn>
                              </p:par>
                              <p:par>
                                <p:cTn id="19" presetID="1" presetClass="mediacall" presetSubtype="0" fill="hold" nodeType="withEffect">
                                  <p:stCondLst>
                                    <p:cond delay="0"/>
                                  </p:stCondLst>
                                  <p:childTnLst>
                                    <p:cmd type="call" cmd="playFrom(0.0)">
                                      <p:cBhvr>
                                        <p:cTn id="20" dur="3762" fill="hold"/>
                                        <p:tgtEl>
                                          <p:spTgt spid="38960"/>
                                        </p:tgtEl>
                                      </p:cBhvr>
                                    </p:cmd>
                                  </p:childTnLst>
                                </p:cTn>
                              </p:par>
                              <p:par>
                                <p:cTn id="21" presetID="22" presetClass="exit" presetSubtype="4" fill="hold" grpId="1" nodeType="withEffect">
                                  <p:stCondLst>
                                    <p:cond delay="0"/>
                                  </p:stCondLst>
                                  <p:childTnLst>
                                    <p:animEffect transition="out" filter="wipe(down)">
                                      <p:cBhvr>
                                        <p:cTn id="22" dur="500"/>
                                        <p:tgtEl>
                                          <p:spTgt spid="38955"/>
                                        </p:tgtEl>
                                      </p:cBhvr>
                                    </p:animEffect>
                                    <p:set>
                                      <p:cBhvr>
                                        <p:cTn id="23" dur="1" fill="hold">
                                          <p:stCondLst>
                                            <p:cond delay="499"/>
                                          </p:stCondLst>
                                        </p:cTn>
                                        <p:tgtEl>
                                          <p:spTgt spid="38955"/>
                                        </p:tgtEl>
                                        <p:attrNameLst>
                                          <p:attrName>style.visibility</p:attrName>
                                        </p:attrNameLst>
                                      </p:cBhvr>
                                      <p:to>
                                        <p:strVal val="hidden"/>
                                      </p:to>
                                    </p:set>
                                  </p:childTnLst>
                                </p:cTn>
                              </p:par>
                            </p:childTnLst>
                          </p:cTn>
                        </p:par>
                        <p:par>
                          <p:cTn id="24" fill="hold" nodeType="afterGroup">
                            <p:stCondLst>
                              <p:cond delay="3762"/>
                            </p:stCondLst>
                            <p:childTnLst>
                              <p:par>
                                <p:cTn id="25" presetID="1" presetClass="mediacall" presetSubtype="0" fill="hold" nodeType="afterEffect">
                                  <p:stCondLst>
                                    <p:cond delay="0"/>
                                  </p:stCondLst>
                                  <p:childTnLst>
                                    <p:cmd type="call" cmd="playFrom(0.0)">
                                      <p:cBhvr>
                                        <p:cTn id="26" dur="4745" fill="hold"/>
                                        <p:tgtEl>
                                          <p:spTgt spid="38963"/>
                                        </p:tgtEl>
                                      </p:cBhvr>
                                    </p:cmd>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2000"/>
                                        <p:tgtEl>
                                          <p:spTgt spid="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7" presetClass="emph" presetSubtype="0" fill="remove" nodeType="clickEffect">
                                  <p:stCondLst>
                                    <p:cond delay="0"/>
                                  </p:stCondLst>
                                  <p:childTnLst>
                                    <p:animClr clrSpc="rgb" dir="cw">
                                      <p:cBhvr override="childStyle">
                                        <p:cTn id="35" dur="250" autoRev="1" fill="remove"/>
                                        <p:tgtEl>
                                          <p:spTgt spid="2"/>
                                        </p:tgtEl>
                                        <p:attrNameLst>
                                          <p:attrName>style.color</p:attrName>
                                        </p:attrNameLst>
                                      </p:cBhvr>
                                      <p:to>
                                        <a:schemeClr val="bg1"/>
                                      </p:to>
                                    </p:animClr>
                                    <p:animClr clrSpc="rgb" dir="cw">
                                      <p:cBhvr>
                                        <p:cTn id="36" dur="250" autoRev="1" fill="remove"/>
                                        <p:tgtEl>
                                          <p:spTgt spid="2"/>
                                        </p:tgtEl>
                                        <p:attrNameLst>
                                          <p:attrName>fillcolor</p:attrName>
                                        </p:attrNameLst>
                                      </p:cBhvr>
                                      <p:to>
                                        <a:schemeClr val="bg1"/>
                                      </p:to>
                                    </p:animClr>
                                    <p:set>
                                      <p:cBhvr>
                                        <p:cTn id="37" dur="250" autoRev="1" fill="remove"/>
                                        <p:tgtEl>
                                          <p:spTgt spid="2"/>
                                        </p:tgtEl>
                                        <p:attrNameLst>
                                          <p:attrName>fill.type</p:attrName>
                                        </p:attrNameLst>
                                      </p:cBhvr>
                                      <p:to>
                                        <p:strVal val="solid"/>
                                      </p:to>
                                    </p:set>
                                    <p:set>
                                      <p:cBhvr>
                                        <p:cTn id="38" dur="250" autoRev="1" fill="remove"/>
                                        <p:tgtEl>
                                          <p:spTgt spid="2"/>
                                        </p:tgtEl>
                                        <p:attrNameLst>
                                          <p:attrName>fill.on</p:attrName>
                                        </p:attrNameLst>
                                      </p:cBhvr>
                                      <p:to>
                                        <p:strVal val="tru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38916"/>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 presetClass="mediacall" presetSubtype="0" fill="hold" nodeType="withEffect">
                                  <p:stCondLst>
                                    <p:cond delay="0"/>
                                  </p:stCondLst>
                                  <p:childTnLst>
                                    <p:cmd type="call" cmd="playFrom(0.0)">
                                      <p:cBhvr>
                                        <p:cTn id="48" dur="4041" fill="hold"/>
                                        <p:tgtEl>
                                          <p:spTgt spid="38959"/>
                                        </p:tgtEl>
                                      </p:cBhvr>
                                    </p:cmd>
                                  </p:childTnLst>
                                </p:cTn>
                              </p:par>
                              <p:par>
                                <p:cTn id="49" presetID="20" presetClass="entr" presetSubtype="0" fill="hold" grpId="0" nodeType="withEffect">
                                  <p:stCondLst>
                                    <p:cond delay="0"/>
                                  </p:stCondLst>
                                  <p:childTnLst>
                                    <p:set>
                                      <p:cBhvr>
                                        <p:cTn id="50" dur="1" fill="hold">
                                          <p:stCondLst>
                                            <p:cond delay="0"/>
                                          </p:stCondLst>
                                        </p:cTn>
                                        <p:tgtEl>
                                          <p:spTgt spid="38955"/>
                                        </p:tgtEl>
                                        <p:attrNameLst>
                                          <p:attrName>style.visibility</p:attrName>
                                        </p:attrNameLst>
                                      </p:cBhvr>
                                      <p:to>
                                        <p:strVal val="visible"/>
                                      </p:to>
                                    </p:set>
                                    <p:animEffect transition="in" filter="wedge">
                                      <p:cBhvr>
                                        <p:cTn id="51" dur="2000"/>
                                        <p:tgtEl>
                                          <p:spTgt spid="38955"/>
                                        </p:tgtEl>
                                      </p:cBhvr>
                                    </p:animEffect>
                                  </p:childTnLst>
                                </p:cTn>
                              </p:par>
                            </p:childTnLst>
                          </p:cTn>
                        </p:par>
                      </p:childTnLst>
                    </p:cTn>
                  </p:par>
                </p:childTnLst>
              </p:cTn>
              <p:nextCondLst>
                <p:cond evt="onClick" delay="0">
                  <p:tgtEl>
                    <p:spTgt spid="38916"/>
                  </p:tgtEl>
                </p:cond>
              </p:nextCondLst>
            </p:seq>
            <p:seq concurrent="1" nextAc="seek">
              <p:cTn id="52" restart="whenNotActive" fill="hold" evtFilter="cancelBubble" nodeType="interactiveSeq">
                <p:stCondLst>
                  <p:cond evt="onClick" delay="0">
                    <p:tgtEl>
                      <p:spTgt spid="38944"/>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mediacall" presetSubtype="0" fill="hold" nodeType="withEffect">
                                  <p:stCondLst>
                                    <p:cond delay="0"/>
                                  </p:stCondLst>
                                  <p:childTnLst>
                                    <p:cmd type="call" cmd="playFrom(0.0)">
                                      <p:cBhvr>
                                        <p:cTn id="56" dur="3553" fill="hold"/>
                                        <p:tgtEl>
                                          <p:spTgt spid="38962"/>
                                        </p:tgtEl>
                                      </p:cBhvr>
                                    </p:cmd>
                                  </p:childTnLst>
                                </p:cTn>
                              </p:par>
                              <p:par>
                                <p:cTn id="57" presetID="22" presetClass="entr" presetSubtype="4" fill="hold" grpId="0" nodeType="withEffect">
                                  <p:stCondLst>
                                    <p:cond delay="0"/>
                                  </p:stCondLst>
                                  <p:childTnLst>
                                    <p:set>
                                      <p:cBhvr>
                                        <p:cTn id="58" dur="1" fill="hold">
                                          <p:stCondLst>
                                            <p:cond delay="0"/>
                                          </p:stCondLst>
                                        </p:cTn>
                                        <p:tgtEl>
                                          <p:spTgt spid="38957"/>
                                        </p:tgtEl>
                                        <p:attrNameLst>
                                          <p:attrName>style.visibility</p:attrName>
                                        </p:attrNameLst>
                                      </p:cBhvr>
                                      <p:to>
                                        <p:strVal val="visible"/>
                                      </p:to>
                                    </p:set>
                                    <p:animEffect transition="in" filter="wipe(down)">
                                      <p:cBhvr>
                                        <p:cTn id="59" dur="500"/>
                                        <p:tgtEl>
                                          <p:spTgt spid="38957"/>
                                        </p:tgtEl>
                                      </p:cBhvr>
                                    </p:animEffect>
                                  </p:childTnLst>
                                </p:cTn>
                              </p:par>
                            </p:childTnLst>
                          </p:cTn>
                        </p:par>
                      </p:childTnLst>
                    </p:cTn>
                  </p:par>
                </p:childTnLst>
              </p:cTn>
              <p:nextCondLst>
                <p:cond evt="onClick" delay="0">
                  <p:tgtEl>
                    <p:spTgt spid="38944"/>
                  </p:tgtEl>
                </p:cond>
              </p:nextCondLst>
            </p:seq>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38958"/>
                </p:tgtEl>
              </p:cMediaNode>
            </p:audio>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38959"/>
                </p:tgtEl>
              </p:cMediaNode>
            </p:audio>
            <p:audio>
              <p:cMediaNode>
                <p:cTn id="62" fill="hold" display="0">
                  <p:stCondLst>
                    <p:cond delay="indefinite"/>
                  </p:stCondLst>
                  <p:endCondLst>
                    <p:cond evt="onNext" delay="0">
                      <p:tgtEl>
                        <p:sldTgt/>
                      </p:tgtEl>
                    </p:cond>
                    <p:cond evt="onPrev" delay="0">
                      <p:tgtEl>
                        <p:sldTgt/>
                      </p:tgtEl>
                    </p:cond>
                    <p:cond evt="onStopAudio" delay="0">
                      <p:tgtEl>
                        <p:sldTgt/>
                      </p:tgtEl>
                    </p:cond>
                  </p:endCondLst>
                </p:cTn>
                <p:tgtEl>
                  <p:spTgt spid="38960"/>
                </p:tgtEl>
              </p:cMediaNode>
            </p:audio>
            <p:audio>
              <p:cMediaNode>
                <p:cTn id="63" fill="hold" display="0">
                  <p:stCondLst>
                    <p:cond delay="indefinite"/>
                  </p:stCondLst>
                  <p:endCondLst>
                    <p:cond evt="onNext" delay="0">
                      <p:tgtEl>
                        <p:sldTgt/>
                      </p:tgtEl>
                    </p:cond>
                    <p:cond evt="onPrev" delay="0">
                      <p:tgtEl>
                        <p:sldTgt/>
                      </p:tgtEl>
                    </p:cond>
                    <p:cond evt="onStopAudio" delay="0">
                      <p:tgtEl>
                        <p:sldTgt/>
                      </p:tgtEl>
                    </p:cond>
                  </p:endCondLst>
                </p:cTn>
                <p:tgtEl>
                  <p:spTgt spid="38962"/>
                </p:tgtEl>
              </p:cMediaNode>
            </p:audio>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38963"/>
                </p:tgtEl>
              </p:cMediaNode>
            </p:audio>
          </p:childTnLst>
        </p:cTn>
      </p:par>
    </p:tnLst>
    <p:bldLst>
      <p:bldP spid="38921" grpId="0" animBg="1"/>
      <p:bldP spid="38955" grpId="0" animBg="1"/>
      <p:bldP spid="38955" grpId="1" animBg="1"/>
      <p:bldP spid="38957"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1" name="AutoShape 7"/>
          <p:cNvSpPr>
            <a:spLocks noChangeArrowheads="1"/>
          </p:cNvSpPr>
          <p:nvPr/>
        </p:nvSpPr>
        <p:spPr bwMode="auto">
          <a:xfrm>
            <a:off x="1752600" y="3276600"/>
            <a:ext cx="2819400" cy="1600200"/>
          </a:xfrm>
          <a:prstGeom prst="wedgeEllipseCallout">
            <a:avLst>
              <a:gd name="adj1" fmla="val -61037"/>
              <a:gd name="adj2" fmla="val 5981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2800"/>
              <a:t>Hãy tìm cho tớ gia đình ít con</a:t>
            </a:r>
          </a:p>
        </p:txBody>
      </p:sp>
      <p:pic>
        <p:nvPicPr>
          <p:cNvPr id="52234" name="Picture 10" descr="Orange_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4800" y="3733800"/>
            <a:ext cx="2840038"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5" name="Reco327.WAV">
            <a:hlinkClick r:id="" action="ppaction://media"/>
          </p:cNvPr>
          <p:cNvPicPr>
            <a:picLocks noRot="1" noChangeAspect="1" noChangeArrowheads="1"/>
          </p:cNvPicPr>
          <p:nvPr>
            <a:wavAudioFile r:embed="rId1" name="Recorded Sound"/>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6" name="Reco328.WAV">
            <a:hlinkClick r:id="" action="ppaction://media"/>
          </p:cNvPr>
          <p:cNvPicPr>
            <a:picLocks noRot="1" noChangeAspect="1" noChangeArrowheads="1"/>
          </p:cNvPicPr>
          <p:nvPr>
            <a:wavAudioFile r:embed="rId2" name="Recorded Sound"/>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7" name="Reco343.WAV">
            <a:hlinkClick r:id="" action="ppaction://media"/>
          </p:cNvPr>
          <p:cNvPicPr>
            <a:picLocks noRot="1" noChangeAspect="1" noChangeArrowheads="1"/>
          </p:cNvPicPr>
          <p:nvPr>
            <a:wavAudioFile r:embed="rId3" name="Recorded Sound"/>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8" name="Reco344.WAV">
            <a:hlinkClick r:id="" action="ppaction://media"/>
          </p:cNvPr>
          <p:cNvPicPr>
            <a:picLocks noRot="1" noChangeAspect="1" noChangeArrowheads="1"/>
          </p:cNvPicPr>
          <p:nvPr>
            <a:wavAudioFile r:embed="rId4" name="Recorded Sound"/>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0" name="Picture 36" descr="gia dinh 2 con sinh do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5720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1" name="Oval 37"/>
          <p:cNvSpPr>
            <a:spLocks noChangeArrowheads="1"/>
          </p:cNvSpPr>
          <p:nvPr/>
        </p:nvSpPr>
        <p:spPr bwMode="auto">
          <a:xfrm>
            <a:off x="0" y="0"/>
            <a:ext cx="4648200" cy="32766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sp>
        <p:nvSpPr>
          <p:cNvPr id="23562" name="Rectangle 48"/>
          <p:cNvSpPr>
            <a:spLocks noGrp="1" noChangeArrowheads="1"/>
          </p:cNvSpPr>
          <p:nvPr>
            <p:ph type="title"/>
          </p:nvPr>
        </p:nvSpPr>
        <p:spPr/>
        <p:txBody>
          <a:bodyPr/>
          <a:lstStyle/>
          <a:p>
            <a:pPr eaLnBrk="1" hangingPunct="1"/>
            <a:endParaRPr lang="en-US" smtClean="0"/>
          </a:p>
        </p:txBody>
      </p:sp>
      <p:pic>
        <p:nvPicPr>
          <p:cNvPr id="52262" name="vo t358.wav">
            <a:hlinkClick r:id="" action="ppaction://media"/>
          </p:cNvPr>
          <p:cNvPicPr>
            <a:picLocks noGrp="1" noRot="1" noChangeAspect="1" noChangeArrowheads="1"/>
          </p:cNvPicPr>
          <p:nvPr>
            <p:ph sz="half" idx="1"/>
            <a:wavAudioFile r:embed="rId5" name="vo tay.wav"/>
          </p:nvPr>
        </p:nvPicPr>
        <p:blipFill>
          <a:blip r:embed="rId8">
            <a:extLst>
              <a:ext uri="{28A0092B-C50C-407E-A947-70E740481C1C}">
                <a14:useLocalDpi xmlns:a14="http://schemas.microsoft.com/office/drawing/2010/main" val="0"/>
              </a:ext>
            </a:extLst>
          </a:blip>
          <a:srcRect/>
          <a:stretch>
            <a:fillRect/>
          </a:stretch>
        </p:blipFill>
        <p:spPr>
          <a:xfrm>
            <a:off x="8839200" y="6553200"/>
            <a:ext cx="3048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68" name="vo t359.wav">
            <a:hlinkClick r:id="" action="ppaction://media"/>
          </p:cNvPr>
          <p:cNvPicPr>
            <a:picLocks noGrp="1" noRot="1" noChangeAspect="1" noChangeArrowheads="1"/>
          </p:cNvPicPr>
          <p:nvPr>
            <p:ph sz="quarter" idx="2"/>
            <a:wavAudioFile r:embed="rId5" name="vo tay.wav"/>
          </p:nvPr>
        </p:nvPicPr>
        <p:blipFill>
          <a:blip r:embed="rId8">
            <a:extLst>
              <a:ext uri="{28A0092B-C50C-407E-A947-70E740481C1C}">
                <a14:useLocalDpi xmlns:a14="http://schemas.microsoft.com/office/drawing/2010/main" val="0"/>
              </a:ext>
            </a:extLst>
          </a:blip>
          <a:srcRect/>
          <a:stretch>
            <a:fillRect/>
          </a:stretch>
        </p:blipFill>
        <p:spPr>
          <a:xfrm>
            <a:off x="6515100" y="2540000"/>
            <a:ext cx="3048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64" name="Picture 40" descr="gia dinh dong co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00600" y="0"/>
            <a:ext cx="4343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5" name="Oval 41"/>
          <p:cNvSpPr>
            <a:spLocks noChangeArrowheads="1"/>
          </p:cNvSpPr>
          <p:nvPr/>
        </p:nvSpPr>
        <p:spPr bwMode="auto">
          <a:xfrm>
            <a:off x="4724400" y="0"/>
            <a:ext cx="4419600" cy="33528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pic>
        <p:nvPicPr>
          <p:cNvPr id="52266" name="Picture 42" descr="gia dinh 1 con trai"/>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3505200"/>
            <a:ext cx="434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7" name="Oval 43"/>
          <p:cNvSpPr>
            <a:spLocks noChangeArrowheads="1"/>
          </p:cNvSpPr>
          <p:nvPr/>
        </p:nvSpPr>
        <p:spPr bwMode="auto">
          <a:xfrm>
            <a:off x="4648200" y="3505200"/>
            <a:ext cx="4495800" cy="33528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pic>
        <p:nvPicPr>
          <p:cNvPr id="52271" name="Reco374.WAV">
            <a:hlinkClick r:id="" action="ppaction://media"/>
          </p:cNvPr>
          <p:cNvPicPr>
            <a:picLocks noGrp="1" noRot="1" noChangeAspect="1" noChangeArrowheads="1"/>
          </p:cNvPicPr>
          <p:nvPr>
            <p:ph sz="quarter" idx="3"/>
            <a:wavAudioFile r:embed="rId2" name="Recorded Sound"/>
          </p:nvPr>
        </p:nvPicPr>
        <p:blipFill>
          <a:blip r:embed="rId8">
            <a:extLst>
              <a:ext uri="{28A0092B-C50C-407E-A947-70E740481C1C}">
                <a14:useLocalDpi xmlns:a14="http://schemas.microsoft.com/office/drawing/2010/main" val="0"/>
              </a:ext>
            </a:extLst>
          </a:blip>
          <a:srcRect/>
          <a:stretch>
            <a:fillRect/>
          </a:stretch>
        </p:blipFill>
        <p:spPr>
          <a:xfrm>
            <a:off x="3009900" y="5238750"/>
            <a:ext cx="3048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52234"/>
                                        </p:tgtEl>
                                        <p:attrNameLst>
                                          <p:attrName>style.visibility</p:attrName>
                                        </p:attrNameLst>
                                      </p:cBhvr>
                                      <p:to>
                                        <p:strVal val="visible"/>
                                      </p:to>
                                    </p:set>
                                    <p:animEffect transition="in" filter="blinds(horizontal)">
                                      <p:cBhvr>
                                        <p:cTn id="7" dur="500"/>
                                        <p:tgtEl>
                                          <p:spTgt spid="52234"/>
                                        </p:tgtEl>
                                      </p:cBhvr>
                                    </p:animEffect>
                                  </p:childTnLst>
                                </p:cTn>
                              </p:par>
                              <p:par>
                                <p:cTn id="8" presetID="21" presetClass="entr" presetSubtype="4" fill="hold" nodeType="withEffect">
                                  <p:stCondLst>
                                    <p:cond delay="0"/>
                                  </p:stCondLst>
                                  <p:childTnLst>
                                    <p:set>
                                      <p:cBhvr>
                                        <p:cTn id="9" dur="1" fill="hold">
                                          <p:stCondLst>
                                            <p:cond delay="0"/>
                                          </p:stCondLst>
                                        </p:cTn>
                                        <p:tgtEl>
                                          <p:spTgt spid="52264"/>
                                        </p:tgtEl>
                                        <p:attrNameLst>
                                          <p:attrName>style.visibility</p:attrName>
                                        </p:attrNameLst>
                                      </p:cBhvr>
                                      <p:to>
                                        <p:strVal val="visible"/>
                                      </p:to>
                                    </p:set>
                                    <p:animEffect transition="in" filter="wheel(4)">
                                      <p:cBhvr>
                                        <p:cTn id="10" dur="500"/>
                                        <p:tgtEl>
                                          <p:spTgt spid="52264"/>
                                        </p:tgtEl>
                                      </p:cBhvr>
                                    </p:animEffect>
                                  </p:childTnLst>
                                </p:cTn>
                              </p:par>
                              <p:par>
                                <p:cTn id="11" presetID="55" presetClass="entr" presetSubtype="0" fill="hold" nodeType="withEffect">
                                  <p:stCondLst>
                                    <p:cond delay="0"/>
                                  </p:stCondLst>
                                  <p:childTnLst>
                                    <p:set>
                                      <p:cBhvr>
                                        <p:cTn id="12" dur="1" fill="hold">
                                          <p:stCondLst>
                                            <p:cond delay="0"/>
                                          </p:stCondLst>
                                        </p:cTn>
                                        <p:tgtEl>
                                          <p:spTgt spid="52260"/>
                                        </p:tgtEl>
                                        <p:attrNameLst>
                                          <p:attrName>style.visibility</p:attrName>
                                        </p:attrNameLst>
                                      </p:cBhvr>
                                      <p:to>
                                        <p:strVal val="visible"/>
                                      </p:to>
                                    </p:set>
                                    <p:anim calcmode="lin" valueType="num">
                                      <p:cBhvr>
                                        <p:cTn id="13" dur="500" fill="hold"/>
                                        <p:tgtEl>
                                          <p:spTgt spid="52260"/>
                                        </p:tgtEl>
                                        <p:attrNameLst>
                                          <p:attrName>ppt_w</p:attrName>
                                        </p:attrNameLst>
                                      </p:cBhvr>
                                      <p:tavLst>
                                        <p:tav tm="0">
                                          <p:val>
                                            <p:strVal val="#ppt_w*0.70"/>
                                          </p:val>
                                        </p:tav>
                                        <p:tav tm="100000">
                                          <p:val>
                                            <p:strVal val="#ppt_w"/>
                                          </p:val>
                                        </p:tav>
                                      </p:tavLst>
                                    </p:anim>
                                    <p:anim calcmode="lin" valueType="num">
                                      <p:cBhvr>
                                        <p:cTn id="14" dur="500" fill="hold"/>
                                        <p:tgtEl>
                                          <p:spTgt spid="52260"/>
                                        </p:tgtEl>
                                        <p:attrNameLst>
                                          <p:attrName>ppt_h</p:attrName>
                                        </p:attrNameLst>
                                      </p:cBhvr>
                                      <p:tavLst>
                                        <p:tav tm="0">
                                          <p:val>
                                            <p:strVal val="#ppt_h"/>
                                          </p:val>
                                        </p:tav>
                                        <p:tav tm="100000">
                                          <p:val>
                                            <p:strVal val="#ppt_h"/>
                                          </p:val>
                                        </p:tav>
                                      </p:tavLst>
                                    </p:anim>
                                    <p:animEffect transition="in" filter="fade">
                                      <p:cBhvr>
                                        <p:cTn id="15" dur="500"/>
                                        <p:tgtEl>
                                          <p:spTgt spid="52260"/>
                                        </p:tgtEl>
                                      </p:cBhvr>
                                    </p:animEffect>
                                  </p:childTnLst>
                                </p:cTn>
                              </p:par>
                              <p:par>
                                <p:cTn id="16" presetID="29" presetClass="entr" presetSubtype="0" fill="hold" nodeType="withEffect">
                                  <p:stCondLst>
                                    <p:cond delay="0"/>
                                  </p:stCondLst>
                                  <p:childTnLst>
                                    <p:set>
                                      <p:cBhvr>
                                        <p:cTn id="17" dur="1" fill="hold">
                                          <p:stCondLst>
                                            <p:cond delay="0"/>
                                          </p:stCondLst>
                                        </p:cTn>
                                        <p:tgtEl>
                                          <p:spTgt spid="52266"/>
                                        </p:tgtEl>
                                        <p:attrNameLst>
                                          <p:attrName>style.visibility</p:attrName>
                                        </p:attrNameLst>
                                      </p:cBhvr>
                                      <p:to>
                                        <p:strVal val="visible"/>
                                      </p:to>
                                    </p:set>
                                    <p:anim calcmode="lin" valueType="num">
                                      <p:cBhvr>
                                        <p:cTn id="18" dur="500" fill="hold"/>
                                        <p:tgtEl>
                                          <p:spTgt spid="52266"/>
                                        </p:tgtEl>
                                        <p:attrNameLst>
                                          <p:attrName>ppt_x</p:attrName>
                                        </p:attrNameLst>
                                      </p:cBhvr>
                                      <p:tavLst>
                                        <p:tav tm="0">
                                          <p:val>
                                            <p:strVal val="#ppt_x-.2"/>
                                          </p:val>
                                        </p:tav>
                                        <p:tav tm="100000">
                                          <p:val>
                                            <p:strVal val="#ppt_x"/>
                                          </p:val>
                                        </p:tav>
                                      </p:tavLst>
                                    </p:anim>
                                    <p:anim calcmode="lin" valueType="num">
                                      <p:cBhvr>
                                        <p:cTn id="19" dur="500" fill="hold"/>
                                        <p:tgtEl>
                                          <p:spTgt spid="52266"/>
                                        </p:tgtEl>
                                        <p:attrNameLst>
                                          <p:attrName>ppt_y</p:attrName>
                                        </p:attrNameLst>
                                      </p:cBhvr>
                                      <p:tavLst>
                                        <p:tav tm="0">
                                          <p:val>
                                            <p:strVal val="#ppt_y"/>
                                          </p:val>
                                        </p:tav>
                                        <p:tav tm="100000">
                                          <p:val>
                                            <p:strVal val="#ppt_y"/>
                                          </p:val>
                                        </p:tav>
                                      </p:tavLst>
                                    </p:anim>
                                    <p:animEffect transition="in" filter="wipe(right)" prLst="gradientSize: 0.1">
                                      <p:cBhvr>
                                        <p:cTn id="20" dur="500"/>
                                        <p:tgtEl>
                                          <p:spTgt spid="52266"/>
                                        </p:tgtEl>
                                      </p:cBhvr>
                                    </p:animEffect>
                                  </p:childTnLst>
                                </p:cTn>
                              </p:par>
                              <p:par>
                                <p:cTn id="21" presetID="21" presetClass="entr" presetSubtype="4" fill="hold" grpId="0" nodeType="withEffect">
                                  <p:stCondLst>
                                    <p:cond delay="0"/>
                                  </p:stCondLst>
                                  <p:childTnLst>
                                    <p:set>
                                      <p:cBhvr>
                                        <p:cTn id="22" dur="1" fill="hold">
                                          <p:stCondLst>
                                            <p:cond delay="0"/>
                                          </p:stCondLst>
                                        </p:cTn>
                                        <p:tgtEl>
                                          <p:spTgt spid="52231"/>
                                        </p:tgtEl>
                                        <p:attrNameLst>
                                          <p:attrName>style.visibility</p:attrName>
                                        </p:attrNameLst>
                                      </p:cBhvr>
                                      <p:to>
                                        <p:strVal val="visible"/>
                                      </p:to>
                                    </p:set>
                                    <p:animEffect transition="in" filter="wheel(4)">
                                      <p:cBhvr>
                                        <p:cTn id="23" dur="1000"/>
                                        <p:tgtEl>
                                          <p:spTgt spid="52231"/>
                                        </p:tgtEl>
                                      </p:cBhvr>
                                    </p:animEffect>
                                  </p:childTnLst>
                                </p:cTn>
                              </p:par>
                              <p:par>
                                <p:cTn id="24" presetID="1" presetClass="mediacall" presetSubtype="0" fill="hold" nodeType="withEffect">
                                  <p:stCondLst>
                                    <p:cond delay="0"/>
                                  </p:stCondLst>
                                  <p:childTnLst>
                                    <p:cmd type="call" cmd="playFrom(0.0)">
                                      <p:cBhvr>
                                        <p:cTn id="25" dur="3066" fill="hold"/>
                                        <p:tgtEl>
                                          <p:spTgt spid="52255"/>
                                        </p:tgtEl>
                                      </p:cBhvr>
                                    </p:cmd>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2261"/>
                                        </p:tgtEl>
                                        <p:attrNameLst>
                                          <p:attrName>style.visibility</p:attrName>
                                        </p:attrNameLst>
                                      </p:cBhvr>
                                      <p:to>
                                        <p:strVal val="visible"/>
                                      </p:to>
                                    </p:set>
                                    <p:anim calcmode="lin" valueType="num">
                                      <p:cBhvr additive="base">
                                        <p:cTn id="30" dur="500" fill="hold"/>
                                        <p:tgtEl>
                                          <p:spTgt spid="52261"/>
                                        </p:tgtEl>
                                        <p:attrNameLst>
                                          <p:attrName>ppt_x</p:attrName>
                                        </p:attrNameLst>
                                      </p:cBhvr>
                                      <p:tavLst>
                                        <p:tav tm="0">
                                          <p:val>
                                            <p:strVal val="#ppt_x"/>
                                          </p:val>
                                        </p:tav>
                                        <p:tav tm="100000">
                                          <p:val>
                                            <p:strVal val="#ppt_x"/>
                                          </p:val>
                                        </p:tav>
                                      </p:tavLst>
                                    </p:anim>
                                    <p:anim calcmode="lin" valueType="num">
                                      <p:cBhvr additive="base">
                                        <p:cTn id="31" dur="500" fill="hold"/>
                                        <p:tgtEl>
                                          <p:spTgt spid="52261"/>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52267"/>
                                        </p:tgtEl>
                                        <p:attrNameLst>
                                          <p:attrName>style.visibility</p:attrName>
                                        </p:attrNameLst>
                                      </p:cBhvr>
                                      <p:to>
                                        <p:strVal val="visible"/>
                                      </p:to>
                                    </p:set>
                                    <p:animEffect transition="in" filter="fade">
                                      <p:cBhvr>
                                        <p:cTn id="36" dur="2000"/>
                                        <p:tgtEl>
                                          <p:spTgt spid="52267"/>
                                        </p:tgtEl>
                                      </p:cBhvr>
                                    </p:animEffect>
                                    <p:anim calcmode="lin" valueType="num">
                                      <p:cBhvr>
                                        <p:cTn id="37" dur="2000" fill="hold"/>
                                        <p:tgtEl>
                                          <p:spTgt spid="52267"/>
                                        </p:tgtEl>
                                        <p:attrNameLst>
                                          <p:attrName>ppt_w</p:attrName>
                                        </p:attrNameLst>
                                      </p:cBhvr>
                                      <p:tavLst>
                                        <p:tav tm="0" fmla="#ppt_w*sin(2.5*pi*$)">
                                          <p:val>
                                            <p:fltVal val="0"/>
                                          </p:val>
                                        </p:tav>
                                        <p:tav tm="100000">
                                          <p:val>
                                            <p:fltVal val="1"/>
                                          </p:val>
                                        </p:tav>
                                      </p:tavLst>
                                    </p:anim>
                                    <p:anim calcmode="lin" valueType="num">
                                      <p:cBhvr>
                                        <p:cTn id="38" dur="2000" fill="hold"/>
                                        <p:tgtEl>
                                          <p:spTgt spid="522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52255"/>
                </p:tgtEl>
              </p:cMediaNode>
            </p:audio>
            <p:audio>
              <p:cMediaNode>
                <p:cTn id="40" fill="hold" display="0">
                  <p:stCondLst>
                    <p:cond delay="indefinite"/>
                  </p:stCondLst>
                  <p:endCondLst>
                    <p:cond evt="onNext" delay="0">
                      <p:tgtEl>
                        <p:sldTgt/>
                      </p:tgtEl>
                    </p:cond>
                    <p:cond evt="onPrev" delay="0">
                      <p:tgtEl>
                        <p:sldTgt/>
                      </p:tgtEl>
                    </p:cond>
                    <p:cond evt="onStopAudio" delay="0">
                      <p:tgtEl>
                        <p:sldTgt/>
                      </p:tgtEl>
                    </p:cond>
                  </p:endCondLst>
                </p:cTn>
                <p:tgtEl>
                  <p:spTgt spid="52256"/>
                </p:tgtEl>
              </p:cMediaNode>
            </p:audio>
            <p:audio>
              <p:cMediaNode>
                <p:cTn id="41" fill="hold" display="0">
                  <p:stCondLst>
                    <p:cond delay="indefinite"/>
                  </p:stCondLst>
                  <p:endCondLst>
                    <p:cond evt="onNext" delay="0">
                      <p:tgtEl>
                        <p:sldTgt/>
                      </p:tgtEl>
                    </p:cond>
                    <p:cond evt="onPrev" delay="0">
                      <p:tgtEl>
                        <p:sldTgt/>
                      </p:tgtEl>
                    </p:cond>
                    <p:cond evt="onStopAudio" delay="0">
                      <p:tgtEl>
                        <p:sldTgt/>
                      </p:tgtEl>
                    </p:cond>
                  </p:endCondLst>
                </p:cTn>
                <p:tgtEl>
                  <p:spTgt spid="52257"/>
                </p:tgtEl>
              </p:cMediaNode>
            </p:audio>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52258"/>
                </p:tgtEl>
              </p:cMediaNode>
            </p:audio>
            <p:seq concurrent="1" nextAc="seek">
              <p:cTn id="43" restart="whenNotActive" fill="hold" evtFilter="cancelBubble" nodeType="interactiveSeq">
                <p:stCondLst>
                  <p:cond evt="onClick" delay="0">
                    <p:tgtEl>
                      <p:spTgt spid="52260"/>
                    </p:tgtEl>
                  </p:cond>
                </p:stCondLst>
                <p:endSync evt="end" delay="0">
                  <p:rtn val="all"/>
                </p:endSync>
                <p:childTnLst>
                  <p:par>
                    <p:cTn id="44" fill="hold" nodeType="clickPar">
                      <p:stCondLst>
                        <p:cond delay="0"/>
                      </p:stCondLst>
                      <p:childTnLst>
                        <p:par>
                          <p:cTn id="45" fill="hold" nodeType="withGroup">
                            <p:stCondLst>
                              <p:cond delay="0"/>
                            </p:stCondLst>
                            <p:childTnLst>
                              <p:par>
                                <p:cTn id="46" presetID="1" presetClass="mediacall" presetSubtype="0" fill="hold" nodeType="withEffect">
                                  <p:stCondLst>
                                    <p:cond delay="0"/>
                                  </p:stCondLst>
                                  <p:childTnLst>
                                    <p:cmd type="call" cmd="playFrom(0.0)">
                                      <p:cBhvr>
                                        <p:cTn id="47" dur="3205" fill="hold"/>
                                        <p:tgtEl>
                                          <p:spTgt spid="52256"/>
                                        </p:tgtEl>
                                      </p:cBhvr>
                                    </p:cmd>
                                  </p:childTnLst>
                                </p:cTn>
                              </p:par>
                            </p:childTnLst>
                          </p:cTn>
                        </p:par>
                        <p:par>
                          <p:cTn id="48" fill="hold" nodeType="afterGroup">
                            <p:stCondLst>
                              <p:cond delay="3205"/>
                            </p:stCondLst>
                            <p:childTnLst>
                              <p:par>
                                <p:cTn id="49" presetID="1" presetClass="mediacall" presetSubtype="0" fill="hold" nodeType="afterEffect">
                                  <p:stCondLst>
                                    <p:cond delay="0"/>
                                  </p:stCondLst>
                                  <p:childTnLst>
                                    <p:cmd type="call" cmd="playFrom(0.0)">
                                      <p:cBhvr>
                                        <p:cTn id="50" dur="4745" fill="hold"/>
                                        <p:tgtEl>
                                          <p:spTgt spid="52262"/>
                                        </p:tgtEl>
                                      </p:cBhvr>
                                    </p:cmd>
                                  </p:childTnLst>
                                </p:cTn>
                              </p:par>
                            </p:childTnLst>
                          </p:cTn>
                        </p:par>
                      </p:childTnLst>
                    </p:cTn>
                  </p:par>
                </p:childTnLst>
              </p:cTn>
              <p:nextCondLst>
                <p:cond evt="onClick" delay="0">
                  <p:tgtEl>
                    <p:spTgt spid="52260"/>
                  </p:tgtEl>
                </p:cond>
              </p:nextCondLst>
            </p:seq>
            <p:audio>
              <p:cMediaNode>
                <p:cTn id="51" fill="hold" display="0">
                  <p:stCondLst>
                    <p:cond delay="indefinite"/>
                  </p:stCondLst>
                  <p:endCondLst>
                    <p:cond evt="onNext" delay="0">
                      <p:tgtEl>
                        <p:sldTgt/>
                      </p:tgtEl>
                    </p:cond>
                    <p:cond evt="onPrev" delay="0">
                      <p:tgtEl>
                        <p:sldTgt/>
                      </p:tgtEl>
                    </p:cond>
                    <p:cond evt="onStopAudio" delay="0">
                      <p:tgtEl>
                        <p:sldTgt/>
                      </p:tgtEl>
                    </p:cond>
                  </p:endCondLst>
                </p:cTn>
                <p:tgtEl>
                  <p:spTgt spid="52262"/>
                </p:tgtEl>
              </p:cMediaNode>
            </p:audio>
            <p:seq concurrent="1" nextAc="seek">
              <p:cTn id="52" restart="whenNotActive" fill="hold" evtFilter="cancelBubble" nodeType="interactiveSeq">
                <p:stCondLst>
                  <p:cond evt="onClick" delay="0">
                    <p:tgtEl>
                      <p:spTgt spid="52264"/>
                    </p:tgtEl>
                  </p:cond>
                </p:stCondLst>
                <p:endSync evt="end" delay="0">
                  <p:rtn val="all"/>
                </p:endSync>
                <p:childTnLst>
                  <p:par>
                    <p:cTn id="53" fill="hold" nodeType="clickPar">
                      <p:stCondLst>
                        <p:cond delay="0"/>
                      </p:stCondLst>
                      <p:childTnLst>
                        <p:par>
                          <p:cTn id="54" fill="hold" nodeType="withGroup">
                            <p:stCondLst>
                              <p:cond delay="0"/>
                            </p:stCondLst>
                            <p:childTnLst>
                              <p:par>
                                <p:cTn id="55" presetID="1" presetClass="mediacall" presetSubtype="0" fill="hold" nodeType="clickEffect">
                                  <p:stCondLst>
                                    <p:cond delay="0"/>
                                  </p:stCondLst>
                                  <p:childTnLst>
                                    <p:cmd type="call" cmd="playFrom(0.0)">
                                      <p:cBhvr>
                                        <p:cTn id="56" dur="2648" fill="hold"/>
                                        <p:tgtEl>
                                          <p:spTgt spid="52257"/>
                                        </p:tgtEl>
                                      </p:cBhvr>
                                    </p:cmd>
                                  </p:childTnLst>
                                </p:cTn>
                              </p:par>
                              <p:par>
                                <p:cTn id="57" presetID="20" presetClass="entr" presetSubtype="0" fill="hold" grpId="0" nodeType="withEffect">
                                  <p:stCondLst>
                                    <p:cond delay="0"/>
                                  </p:stCondLst>
                                  <p:childTnLst>
                                    <p:set>
                                      <p:cBhvr>
                                        <p:cTn id="58" dur="1" fill="hold">
                                          <p:stCondLst>
                                            <p:cond delay="0"/>
                                          </p:stCondLst>
                                        </p:cTn>
                                        <p:tgtEl>
                                          <p:spTgt spid="52265"/>
                                        </p:tgtEl>
                                        <p:attrNameLst>
                                          <p:attrName>style.visibility</p:attrName>
                                        </p:attrNameLst>
                                      </p:cBhvr>
                                      <p:to>
                                        <p:strVal val="visible"/>
                                      </p:to>
                                    </p:set>
                                    <p:animEffect transition="in" filter="wedge">
                                      <p:cBhvr>
                                        <p:cTn id="59" dur="500"/>
                                        <p:tgtEl>
                                          <p:spTgt spid="52265"/>
                                        </p:tgtEl>
                                      </p:cBhvr>
                                    </p:animEffect>
                                  </p:childTnLst>
                                </p:cTn>
                              </p:par>
                            </p:childTnLst>
                          </p:cTn>
                        </p:par>
                      </p:childTnLst>
                    </p:cTn>
                  </p:par>
                </p:childTnLst>
              </p:cTn>
              <p:nextCondLst>
                <p:cond evt="onClick" delay="0">
                  <p:tgtEl>
                    <p:spTgt spid="52264"/>
                  </p:tgtEl>
                </p:cond>
              </p:nextCondLst>
            </p:seq>
            <p:seq concurrent="1" nextAc="seek">
              <p:cTn id="60" restart="whenNotActive" fill="hold" evtFilter="cancelBubble" nodeType="interactiveSeq">
                <p:stCondLst>
                  <p:cond evt="onClick" delay="0">
                    <p:tgtEl>
                      <p:spTgt spid="52266"/>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 presetClass="mediacall" presetSubtype="0" fill="hold" nodeType="withEffect">
                                  <p:stCondLst>
                                    <p:cond delay="0"/>
                                  </p:stCondLst>
                                  <p:childTnLst>
                                    <p:cmd type="call" cmd="playFrom(0.0)">
                                      <p:cBhvr>
                                        <p:cTn id="64" dur="3205" fill="hold"/>
                                        <p:tgtEl>
                                          <p:spTgt spid="52271"/>
                                        </p:tgtEl>
                                      </p:cBhvr>
                                    </p:cmd>
                                  </p:childTnLst>
                                </p:cTn>
                              </p:par>
                              <p:par>
                                <p:cTn id="65" presetID="22" presetClass="exit" presetSubtype="4" fill="hold" grpId="1" nodeType="withEffect">
                                  <p:stCondLst>
                                    <p:cond delay="0"/>
                                  </p:stCondLst>
                                  <p:childTnLst>
                                    <p:animEffect transition="out" filter="wipe(down)">
                                      <p:cBhvr>
                                        <p:cTn id="66" dur="500"/>
                                        <p:tgtEl>
                                          <p:spTgt spid="52265"/>
                                        </p:tgtEl>
                                      </p:cBhvr>
                                    </p:animEffect>
                                    <p:set>
                                      <p:cBhvr>
                                        <p:cTn id="67" dur="1" fill="hold">
                                          <p:stCondLst>
                                            <p:cond delay="499"/>
                                          </p:stCondLst>
                                        </p:cTn>
                                        <p:tgtEl>
                                          <p:spTgt spid="52265"/>
                                        </p:tgtEl>
                                        <p:attrNameLst>
                                          <p:attrName>style.visibility</p:attrName>
                                        </p:attrNameLst>
                                      </p:cBhvr>
                                      <p:to>
                                        <p:strVal val="hidden"/>
                                      </p:to>
                                    </p:set>
                                  </p:childTnLst>
                                </p:cTn>
                              </p:par>
                            </p:childTnLst>
                          </p:cTn>
                        </p:par>
                        <p:par>
                          <p:cTn id="68" fill="hold" nodeType="afterGroup">
                            <p:stCondLst>
                              <p:cond delay="3205"/>
                            </p:stCondLst>
                            <p:childTnLst>
                              <p:par>
                                <p:cTn id="69" presetID="1" presetClass="mediacall" presetSubtype="0" fill="hold" nodeType="afterEffect">
                                  <p:stCondLst>
                                    <p:cond delay="0"/>
                                  </p:stCondLst>
                                  <p:childTnLst>
                                    <p:cmd type="call" cmd="playFrom(0.0)">
                                      <p:cBhvr>
                                        <p:cTn id="70" dur="4745" fill="hold"/>
                                        <p:tgtEl>
                                          <p:spTgt spid="52268"/>
                                        </p:tgtEl>
                                      </p:cBhvr>
                                    </p:cmd>
                                  </p:childTnLst>
                                </p:cTn>
                              </p:par>
                            </p:childTnLst>
                          </p:cTn>
                        </p:par>
                      </p:childTnLst>
                    </p:cTn>
                  </p:par>
                </p:childTnLst>
              </p:cTn>
              <p:nextCondLst>
                <p:cond evt="onClick" delay="0">
                  <p:tgtEl>
                    <p:spTgt spid="52266"/>
                  </p:tgtEl>
                </p:cond>
              </p:nextCondLst>
            </p:seq>
            <p:audio>
              <p:cMediaNode>
                <p:cTn id="71" fill="hold" display="0">
                  <p:stCondLst>
                    <p:cond delay="indefinite"/>
                  </p:stCondLst>
                  <p:endCondLst>
                    <p:cond evt="onNext" delay="0">
                      <p:tgtEl>
                        <p:sldTgt/>
                      </p:tgtEl>
                    </p:cond>
                    <p:cond evt="onPrev" delay="0">
                      <p:tgtEl>
                        <p:sldTgt/>
                      </p:tgtEl>
                    </p:cond>
                    <p:cond evt="onStopAudio" delay="0">
                      <p:tgtEl>
                        <p:sldTgt/>
                      </p:tgtEl>
                    </p:cond>
                  </p:endCondLst>
                </p:cTn>
                <p:tgtEl>
                  <p:spTgt spid="52268"/>
                </p:tgtEl>
              </p:cMediaNode>
            </p:audio>
            <p:audio>
              <p:cMediaNode>
                <p:cTn id="72" fill="hold" display="0">
                  <p:stCondLst>
                    <p:cond delay="indefinite"/>
                  </p:stCondLst>
                  <p:endCondLst>
                    <p:cond evt="onNext" delay="0">
                      <p:tgtEl>
                        <p:sldTgt/>
                      </p:tgtEl>
                    </p:cond>
                    <p:cond evt="onPrev" delay="0">
                      <p:tgtEl>
                        <p:sldTgt/>
                      </p:tgtEl>
                    </p:cond>
                    <p:cond evt="onStopAudio" delay="0">
                      <p:tgtEl>
                        <p:sldTgt/>
                      </p:tgtEl>
                    </p:cond>
                  </p:endCondLst>
                </p:cTn>
                <p:tgtEl>
                  <p:spTgt spid="52271"/>
                </p:tgtEl>
              </p:cMediaNode>
            </p:audio>
          </p:childTnLst>
        </p:cTn>
      </p:par>
    </p:tnLst>
    <p:bldLst>
      <p:bldP spid="52231" grpId="0" animBg="1"/>
      <p:bldP spid="52261" grpId="0" animBg="1"/>
      <p:bldP spid="52265" grpId="0" animBg="1"/>
      <p:bldP spid="52265" grpId="1" animBg="1"/>
      <p:bldP spid="522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5" name="Picture 7" descr="ur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22982eh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81850" y="3886200"/>
            <a:ext cx="19161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AutoShape 9"/>
          <p:cNvSpPr>
            <a:spLocks noChangeArrowheads="1"/>
          </p:cNvSpPr>
          <p:nvPr/>
        </p:nvSpPr>
        <p:spPr bwMode="auto">
          <a:xfrm>
            <a:off x="4572000" y="3352800"/>
            <a:ext cx="2971800" cy="2362200"/>
          </a:xfrm>
          <a:prstGeom prst="wedgeEllipseCallout">
            <a:avLst>
              <a:gd name="adj1" fmla="val 70083"/>
              <a:gd name="adj2" fmla="val 1706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3200"/>
              <a:t>Đố các bạn biết đâu là gia đình lớn?</a:t>
            </a:r>
          </a:p>
        </p:txBody>
      </p:sp>
      <p:pic>
        <p:nvPicPr>
          <p:cNvPr id="53261" name="Picture 13" descr="gia dinh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44767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9" name="Oval 31"/>
          <p:cNvSpPr>
            <a:spLocks noChangeArrowheads="1"/>
          </p:cNvSpPr>
          <p:nvPr/>
        </p:nvSpPr>
        <p:spPr bwMode="auto">
          <a:xfrm>
            <a:off x="0" y="0"/>
            <a:ext cx="4572000" cy="33528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sp>
        <p:nvSpPr>
          <p:cNvPr id="53280" name="Oval 32"/>
          <p:cNvSpPr>
            <a:spLocks noChangeArrowheads="1"/>
          </p:cNvSpPr>
          <p:nvPr/>
        </p:nvSpPr>
        <p:spPr bwMode="auto">
          <a:xfrm>
            <a:off x="4648200" y="0"/>
            <a:ext cx="4495800" cy="33528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pic>
        <p:nvPicPr>
          <p:cNvPr id="53281" name="Picture 33" descr="url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505200"/>
            <a:ext cx="4495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82" name="Oval 34"/>
          <p:cNvSpPr>
            <a:spLocks noChangeArrowheads="1"/>
          </p:cNvSpPr>
          <p:nvPr/>
        </p:nvSpPr>
        <p:spPr bwMode="auto">
          <a:xfrm>
            <a:off x="0" y="3429000"/>
            <a:ext cx="4343400" cy="34290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pic>
        <p:nvPicPr>
          <p:cNvPr id="53283" name="Reco390.WAV">
            <a:hlinkClick r:id="" action="ppaction://media"/>
          </p:cNvPr>
          <p:cNvPicPr>
            <a:picLocks noRot="1" noChangeAspect="1" noChangeArrowheads="1"/>
          </p:cNvPicPr>
          <p:nvPr>
            <a:wavAudioFile r:embed="rId1" name="Recorded Sound"/>
          </p:nvPr>
        </p:nvPicPr>
        <p:blipFill>
          <a:blip r:embed="rId11">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4" name="Reco391.WAV">
            <a:hlinkClick r:id="" action="ppaction://media"/>
          </p:cNvPr>
          <p:cNvPicPr>
            <a:picLocks noRot="1" noChangeAspect="1" noChangeArrowheads="1"/>
          </p:cNvPicPr>
          <p:nvPr>
            <a:wavAudioFile r:embed="rId2" name="Recorded Sound"/>
          </p:nvPr>
        </p:nvPicPr>
        <p:blipFill>
          <a:blip r:embed="rId11">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6" name="Reco405.WAV">
            <a:hlinkClick r:id="" action="ppaction://media"/>
          </p:cNvPr>
          <p:cNvPicPr>
            <a:picLocks noRot="1" noChangeAspect="1" noChangeArrowheads="1"/>
          </p:cNvPicPr>
          <p:nvPr>
            <a:wavAudioFile r:embed="rId3" name="Recorded Sound"/>
          </p:nvPr>
        </p:nvPicPr>
        <p:blipFill>
          <a:blip r:embed="rId11">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89" name="Reco406.WAV">
            <a:hlinkClick r:id="" action="ppaction://media"/>
          </p:cNvPr>
          <p:cNvPicPr>
            <a:picLocks noRot="1" noChangeAspect="1" noChangeArrowheads="1"/>
          </p:cNvPicPr>
          <p:nvPr>
            <a:wavAudioFile r:embed="rId4" name="Recorded Sound"/>
          </p:nvPr>
        </p:nvPicPr>
        <p:blipFill>
          <a:blip r:embed="rId11">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90" name="vo t421.wav">
            <a:hlinkClick r:id="" action="ppaction://media"/>
          </p:cNvPr>
          <p:cNvPicPr>
            <a:picLocks noGrp="1" noRot="1" noChangeAspect="1" noChangeArrowheads="1"/>
          </p:cNvPicPr>
          <p:nvPr>
            <p:ph/>
            <a:wavAudioFile r:embed="rId5" name="vo tay.wav"/>
          </p:nvPr>
        </p:nvPicPr>
        <p:blipFill>
          <a:blip r:embed="rId11">
            <a:extLst>
              <a:ext uri="{28A0092B-C50C-407E-A947-70E740481C1C}">
                <a14:useLocalDpi xmlns:a14="http://schemas.microsoft.com/office/drawing/2010/main" val="0"/>
              </a:ext>
            </a:extLst>
          </a:blip>
          <a:srcRect/>
          <a:stretch>
            <a:fillRect/>
          </a:stretch>
        </p:blipFill>
        <p:spPr>
          <a:xfrm>
            <a:off x="8839200" y="6553200"/>
            <a:ext cx="304800" cy="30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53261"/>
                                        </p:tgtEl>
                                        <p:attrNameLst>
                                          <p:attrName>style.visibility</p:attrName>
                                        </p:attrNameLst>
                                      </p:cBhvr>
                                      <p:to>
                                        <p:strVal val="visible"/>
                                      </p:to>
                                    </p:set>
                                    <p:animEffect transition="in" filter="diamond(in)">
                                      <p:cBhvr>
                                        <p:cTn id="7" dur="1000"/>
                                        <p:tgtEl>
                                          <p:spTgt spid="53261"/>
                                        </p:tgtEl>
                                      </p:cBhvr>
                                    </p:animEffect>
                                  </p:childTnLst>
                                </p:cTn>
                              </p:par>
                              <p:par>
                                <p:cTn id="8" presetID="47" presetClass="entr" presetSubtype="0" fill="hold" nodeType="withEffect">
                                  <p:stCondLst>
                                    <p:cond delay="0"/>
                                  </p:stCondLst>
                                  <p:childTnLst>
                                    <p:set>
                                      <p:cBhvr>
                                        <p:cTn id="9" dur="1" fill="hold">
                                          <p:stCondLst>
                                            <p:cond delay="0"/>
                                          </p:stCondLst>
                                        </p:cTn>
                                        <p:tgtEl>
                                          <p:spTgt spid="53255"/>
                                        </p:tgtEl>
                                        <p:attrNameLst>
                                          <p:attrName>style.visibility</p:attrName>
                                        </p:attrNameLst>
                                      </p:cBhvr>
                                      <p:to>
                                        <p:strVal val="visible"/>
                                      </p:to>
                                    </p:set>
                                    <p:animEffect transition="in" filter="fade">
                                      <p:cBhvr>
                                        <p:cTn id="10" dur="500"/>
                                        <p:tgtEl>
                                          <p:spTgt spid="53255"/>
                                        </p:tgtEl>
                                      </p:cBhvr>
                                    </p:animEffect>
                                    <p:anim calcmode="lin" valueType="num">
                                      <p:cBhvr>
                                        <p:cTn id="11" dur="500" fill="hold"/>
                                        <p:tgtEl>
                                          <p:spTgt spid="53255"/>
                                        </p:tgtEl>
                                        <p:attrNameLst>
                                          <p:attrName>ppt_x</p:attrName>
                                        </p:attrNameLst>
                                      </p:cBhvr>
                                      <p:tavLst>
                                        <p:tav tm="0">
                                          <p:val>
                                            <p:strVal val="#ppt_x"/>
                                          </p:val>
                                        </p:tav>
                                        <p:tav tm="100000">
                                          <p:val>
                                            <p:strVal val="#ppt_x"/>
                                          </p:val>
                                        </p:tav>
                                      </p:tavLst>
                                    </p:anim>
                                    <p:anim calcmode="lin" valueType="num">
                                      <p:cBhvr>
                                        <p:cTn id="12" dur="500" fill="hold"/>
                                        <p:tgtEl>
                                          <p:spTgt spid="53255"/>
                                        </p:tgtEl>
                                        <p:attrNameLst>
                                          <p:attrName>ppt_y</p:attrName>
                                        </p:attrNameLst>
                                      </p:cBhvr>
                                      <p:tavLst>
                                        <p:tav tm="0">
                                          <p:val>
                                            <p:strVal val="#ppt_y-.1"/>
                                          </p:val>
                                        </p:tav>
                                        <p:tav tm="100000">
                                          <p:val>
                                            <p:strVal val="#ppt_y"/>
                                          </p:val>
                                        </p:tav>
                                      </p:tavLst>
                                    </p:anim>
                                  </p:childTnLst>
                                </p:cTn>
                              </p:par>
                              <p:par>
                                <p:cTn id="13" presetID="21" presetClass="entr" presetSubtype="4" fill="hold" nodeType="withEffect">
                                  <p:stCondLst>
                                    <p:cond delay="0"/>
                                  </p:stCondLst>
                                  <p:childTnLst>
                                    <p:set>
                                      <p:cBhvr>
                                        <p:cTn id="14" dur="1" fill="hold">
                                          <p:stCondLst>
                                            <p:cond delay="0"/>
                                          </p:stCondLst>
                                        </p:cTn>
                                        <p:tgtEl>
                                          <p:spTgt spid="53256"/>
                                        </p:tgtEl>
                                        <p:attrNameLst>
                                          <p:attrName>style.visibility</p:attrName>
                                        </p:attrNameLst>
                                      </p:cBhvr>
                                      <p:to>
                                        <p:strVal val="visible"/>
                                      </p:to>
                                    </p:set>
                                    <p:animEffect transition="in" filter="wheel(4)">
                                      <p:cBhvr>
                                        <p:cTn id="15" dur="500"/>
                                        <p:tgtEl>
                                          <p:spTgt spid="53256"/>
                                        </p:tgtEl>
                                      </p:cBhvr>
                                    </p:animEffect>
                                  </p:childTnLst>
                                </p:cTn>
                              </p:par>
                              <p:par>
                                <p:cTn id="16" presetID="29" presetClass="entr" presetSubtype="0" fill="hold" nodeType="withEffect">
                                  <p:stCondLst>
                                    <p:cond delay="0"/>
                                  </p:stCondLst>
                                  <p:childTnLst>
                                    <p:set>
                                      <p:cBhvr>
                                        <p:cTn id="17" dur="1" fill="hold">
                                          <p:stCondLst>
                                            <p:cond delay="0"/>
                                          </p:stCondLst>
                                        </p:cTn>
                                        <p:tgtEl>
                                          <p:spTgt spid="53281"/>
                                        </p:tgtEl>
                                        <p:attrNameLst>
                                          <p:attrName>style.visibility</p:attrName>
                                        </p:attrNameLst>
                                      </p:cBhvr>
                                      <p:to>
                                        <p:strVal val="visible"/>
                                      </p:to>
                                    </p:set>
                                    <p:anim calcmode="lin" valueType="num">
                                      <p:cBhvr>
                                        <p:cTn id="18" dur="1000" fill="hold"/>
                                        <p:tgtEl>
                                          <p:spTgt spid="53281"/>
                                        </p:tgtEl>
                                        <p:attrNameLst>
                                          <p:attrName>ppt_x</p:attrName>
                                        </p:attrNameLst>
                                      </p:cBhvr>
                                      <p:tavLst>
                                        <p:tav tm="0">
                                          <p:val>
                                            <p:strVal val="#ppt_x-.2"/>
                                          </p:val>
                                        </p:tav>
                                        <p:tav tm="100000">
                                          <p:val>
                                            <p:strVal val="#ppt_x"/>
                                          </p:val>
                                        </p:tav>
                                      </p:tavLst>
                                    </p:anim>
                                    <p:anim calcmode="lin" valueType="num">
                                      <p:cBhvr>
                                        <p:cTn id="19" dur="1000" fill="hold"/>
                                        <p:tgtEl>
                                          <p:spTgt spid="53281"/>
                                        </p:tgtEl>
                                        <p:attrNameLst>
                                          <p:attrName>ppt_y</p:attrName>
                                        </p:attrNameLst>
                                      </p:cBhvr>
                                      <p:tavLst>
                                        <p:tav tm="0">
                                          <p:val>
                                            <p:strVal val="#ppt_y"/>
                                          </p:val>
                                        </p:tav>
                                        <p:tav tm="100000">
                                          <p:val>
                                            <p:strVal val="#ppt_y"/>
                                          </p:val>
                                        </p:tav>
                                      </p:tavLst>
                                    </p:anim>
                                    <p:animEffect transition="in" filter="wipe(right)" prLst="gradientSize: 0.1">
                                      <p:cBhvr>
                                        <p:cTn id="20" dur="1000"/>
                                        <p:tgtEl>
                                          <p:spTgt spid="5328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3257"/>
                                        </p:tgtEl>
                                        <p:attrNameLst>
                                          <p:attrName>style.visibility</p:attrName>
                                        </p:attrNameLst>
                                      </p:cBhvr>
                                      <p:to>
                                        <p:strVal val="visible"/>
                                      </p:to>
                                    </p:set>
                                    <p:animEffect transition="in" filter="randombar(horizontal)">
                                      <p:cBhvr>
                                        <p:cTn id="23" dur="500"/>
                                        <p:tgtEl>
                                          <p:spTgt spid="53257"/>
                                        </p:tgtEl>
                                      </p:cBhvr>
                                    </p:animEffect>
                                  </p:childTnLst>
                                </p:cTn>
                              </p:par>
                              <p:par>
                                <p:cTn id="24" presetID="1" presetClass="mediacall" presetSubtype="0" fill="hold" nodeType="withEffect">
                                  <p:stCondLst>
                                    <p:cond delay="0"/>
                                  </p:stCondLst>
                                  <p:childTnLst>
                                    <p:cmd type="call" cmd="playFrom(0.0)">
                                      <p:cBhvr>
                                        <p:cTn id="25" dur="3832" fill="hold"/>
                                        <p:tgtEl>
                                          <p:spTgt spid="53283"/>
                                        </p:tgtEl>
                                      </p:cBhvr>
                                    </p:cmd>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3279"/>
                                        </p:tgtEl>
                                        <p:attrNameLst>
                                          <p:attrName>style.visibility</p:attrName>
                                        </p:attrNameLst>
                                      </p:cBhvr>
                                      <p:to>
                                        <p:strVal val="visible"/>
                                      </p:to>
                                    </p:set>
                                    <p:animEffect transition="in" filter="fade">
                                      <p:cBhvr>
                                        <p:cTn id="30" dur="1000"/>
                                        <p:tgtEl>
                                          <p:spTgt spid="53279"/>
                                        </p:tgtEl>
                                      </p:cBhvr>
                                    </p:animEffect>
                                    <p:anim calcmode="lin" valueType="num">
                                      <p:cBhvr>
                                        <p:cTn id="31" dur="1000" fill="hold"/>
                                        <p:tgtEl>
                                          <p:spTgt spid="53279"/>
                                        </p:tgtEl>
                                        <p:attrNameLst>
                                          <p:attrName>ppt_x</p:attrName>
                                        </p:attrNameLst>
                                      </p:cBhvr>
                                      <p:tavLst>
                                        <p:tav tm="0">
                                          <p:val>
                                            <p:strVal val="#ppt_x"/>
                                          </p:val>
                                        </p:tav>
                                        <p:tav tm="100000">
                                          <p:val>
                                            <p:strVal val="#ppt_x"/>
                                          </p:val>
                                        </p:tav>
                                      </p:tavLst>
                                    </p:anim>
                                    <p:anim calcmode="lin" valueType="num">
                                      <p:cBhvr>
                                        <p:cTn id="32" dur="1000" fill="hold"/>
                                        <p:tgtEl>
                                          <p:spTgt spid="5327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3261"/>
                    </p:tgtEl>
                  </p:cond>
                </p:stCondLst>
                <p:endSync evt="end" delay="0">
                  <p:rtn val="all"/>
                </p:endSync>
                <p:childTnLst>
                  <p:par>
                    <p:cTn id="34" fill="hold" nodeType="clickPar">
                      <p:stCondLst>
                        <p:cond delay="0"/>
                      </p:stCondLst>
                      <p:childTnLst>
                        <p:par>
                          <p:cTn id="35" fill="hold" nodeType="withGroup">
                            <p:stCondLst>
                              <p:cond delay="0"/>
                            </p:stCondLst>
                            <p:childTnLst>
                              <p:par>
                                <p:cTn id="36" presetID="1" presetClass="mediacall" presetSubtype="0" fill="hold" nodeType="withEffect">
                                  <p:stCondLst>
                                    <p:cond delay="0"/>
                                  </p:stCondLst>
                                  <p:childTnLst>
                                    <p:cmd type="call" cmd="playFrom(0.0)">
                                      <p:cBhvr>
                                        <p:cTn id="37" dur="3623" fill="hold"/>
                                        <p:tgtEl>
                                          <p:spTgt spid="53284"/>
                                        </p:tgtEl>
                                      </p:cBhvr>
                                    </p:cmd>
                                  </p:childTnLst>
                                </p:cTn>
                              </p:par>
                            </p:childTnLst>
                          </p:cTn>
                        </p:par>
                        <p:par>
                          <p:cTn id="38" fill="hold" nodeType="afterGroup">
                            <p:stCondLst>
                              <p:cond delay="3623"/>
                            </p:stCondLst>
                            <p:childTnLst>
                              <p:par>
                                <p:cTn id="39" presetID="1" presetClass="mediacall" presetSubtype="0" fill="hold" nodeType="afterEffect">
                                  <p:stCondLst>
                                    <p:cond delay="0"/>
                                  </p:stCondLst>
                                  <p:childTnLst>
                                    <p:cmd type="call" cmd="playFrom(0.0)">
                                      <p:cBhvr>
                                        <p:cTn id="40" dur="4745" fill="hold"/>
                                        <p:tgtEl>
                                          <p:spTgt spid="53290"/>
                                        </p:tgtEl>
                                      </p:cBhvr>
                                    </p:cmd>
                                  </p:childTnLst>
                                </p:cTn>
                              </p:par>
                            </p:childTnLst>
                          </p:cTn>
                        </p:par>
                      </p:childTnLst>
                    </p:cTn>
                  </p:par>
                </p:childTnLst>
              </p:cTn>
              <p:nextCondLst>
                <p:cond evt="onClick" delay="0">
                  <p:tgtEl>
                    <p:spTgt spid="53261"/>
                  </p:tgtEl>
                </p:cond>
              </p:nextCondLst>
            </p:seq>
            <p:seq concurrent="1" nextAc="seek">
              <p:cTn id="41" restart="whenNotActive" fill="hold" evtFilter="cancelBubble" nodeType="interactiveSeq">
                <p:stCondLst>
                  <p:cond evt="onClick" delay="0">
                    <p:tgtEl>
                      <p:spTgt spid="53255"/>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 presetClass="mediacall" presetSubtype="0" fill="hold" nodeType="withEffect">
                                  <p:stCondLst>
                                    <p:cond delay="0"/>
                                  </p:stCondLst>
                                  <p:childTnLst>
                                    <p:cmd type="call" cmd="playFrom(0.0)">
                                      <p:cBhvr>
                                        <p:cTn id="45" dur="3762" fill="hold"/>
                                        <p:tgtEl>
                                          <p:spTgt spid="53286"/>
                                        </p:tgtEl>
                                      </p:cBhvr>
                                    </p:cmd>
                                  </p:childTnLst>
                                </p:cTn>
                              </p:par>
                              <p:par>
                                <p:cTn id="46" presetID="22" presetClass="entr" presetSubtype="4" fill="hold" grpId="0" nodeType="withEffect">
                                  <p:stCondLst>
                                    <p:cond delay="0"/>
                                  </p:stCondLst>
                                  <p:childTnLst>
                                    <p:set>
                                      <p:cBhvr>
                                        <p:cTn id="47" dur="1" fill="hold">
                                          <p:stCondLst>
                                            <p:cond delay="0"/>
                                          </p:stCondLst>
                                        </p:cTn>
                                        <p:tgtEl>
                                          <p:spTgt spid="53280"/>
                                        </p:tgtEl>
                                        <p:attrNameLst>
                                          <p:attrName>style.visibility</p:attrName>
                                        </p:attrNameLst>
                                      </p:cBhvr>
                                      <p:to>
                                        <p:strVal val="visible"/>
                                      </p:to>
                                    </p:set>
                                    <p:animEffect transition="in" filter="wipe(down)">
                                      <p:cBhvr>
                                        <p:cTn id="48" dur="500"/>
                                        <p:tgtEl>
                                          <p:spTgt spid="53280"/>
                                        </p:tgtEl>
                                      </p:cBhvr>
                                    </p:animEffect>
                                  </p:childTnLst>
                                </p:cTn>
                              </p:par>
                            </p:childTnLst>
                          </p:cTn>
                        </p:par>
                      </p:childTnLst>
                    </p:cTn>
                  </p:par>
                </p:childTnLst>
              </p:cTn>
              <p:nextCondLst>
                <p:cond evt="onClick" delay="0">
                  <p:tgtEl>
                    <p:spTgt spid="53255"/>
                  </p:tgtEl>
                </p:cond>
              </p:nextCondLst>
            </p:seq>
            <p:seq concurrent="1" nextAc="seek">
              <p:cTn id="49" restart="whenNotActive" fill="hold" evtFilter="cancelBubble" nodeType="interactiveSeq">
                <p:stCondLst>
                  <p:cond evt="onClick" delay="0">
                    <p:tgtEl>
                      <p:spTgt spid="53281"/>
                    </p:tgtEl>
                  </p:cond>
                </p:stCondLst>
                <p:endSync evt="end" delay="0">
                  <p:rtn val="all"/>
                </p:endSync>
                <p:childTnLst>
                  <p:par>
                    <p:cTn id="50" fill="hold" nodeType="clickPar">
                      <p:stCondLst>
                        <p:cond delay="0"/>
                      </p:stCondLst>
                      <p:childTnLst>
                        <p:par>
                          <p:cTn id="51" fill="hold" nodeType="withGroup">
                            <p:stCondLst>
                              <p:cond delay="0"/>
                            </p:stCondLst>
                            <p:childTnLst>
                              <p:par>
                                <p:cTn id="52" presetID="1" presetClass="mediacall" presetSubtype="0" fill="hold" nodeType="withEffect">
                                  <p:stCondLst>
                                    <p:cond delay="0"/>
                                  </p:stCondLst>
                                  <p:childTnLst>
                                    <p:cmd type="call" cmd="playFrom(0.0)">
                                      <p:cBhvr>
                                        <p:cTn id="53" dur="3066" fill="hold"/>
                                        <p:tgtEl>
                                          <p:spTgt spid="53289"/>
                                        </p:tgtEl>
                                      </p:cBhvr>
                                    </p:cmd>
                                  </p:childTnLst>
                                </p:cTn>
                              </p:par>
                              <p:par>
                                <p:cTn id="54" presetID="22" presetClass="exit" presetSubtype="4" fill="hold" grpId="1" nodeType="withEffect">
                                  <p:stCondLst>
                                    <p:cond delay="0"/>
                                  </p:stCondLst>
                                  <p:childTnLst>
                                    <p:animEffect transition="out" filter="wipe(down)">
                                      <p:cBhvr>
                                        <p:cTn id="55" dur="500"/>
                                        <p:tgtEl>
                                          <p:spTgt spid="53280"/>
                                        </p:tgtEl>
                                      </p:cBhvr>
                                    </p:animEffect>
                                    <p:set>
                                      <p:cBhvr>
                                        <p:cTn id="56" dur="1" fill="hold">
                                          <p:stCondLst>
                                            <p:cond delay="499"/>
                                          </p:stCondLst>
                                        </p:cTn>
                                        <p:tgtEl>
                                          <p:spTgt spid="53280"/>
                                        </p:tgtEl>
                                        <p:attrNameLst>
                                          <p:attrName>style.visibility</p:attrName>
                                        </p:attrNameLst>
                                      </p:cBhvr>
                                      <p:to>
                                        <p:strVal val="hidden"/>
                                      </p:to>
                                    </p:set>
                                  </p:childTnLst>
                                </p:cTn>
                              </p:par>
                              <p:par>
                                <p:cTn id="57" presetID="22" presetClass="entr" presetSubtype="4" fill="hold" grpId="0" nodeType="withEffect">
                                  <p:stCondLst>
                                    <p:cond delay="0"/>
                                  </p:stCondLst>
                                  <p:childTnLst>
                                    <p:set>
                                      <p:cBhvr>
                                        <p:cTn id="58" dur="1" fill="hold">
                                          <p:stCondLst>
                                            <p:cond delay="0"/>
                                          </p:stCondLst>
                                        </p:cTn>
                                        <p:tgtEl>
                                          <p:spTgt spid="53282"/>
                                        </p:tgtEl>
                                        <p:attrNameLst>
                                          <p:attrName>style.visibility</p:attrName>
                                        </p:attrNameLst>
                                      </p:cBhvr>
                                      <p:to>
                                        <p:strVal val="visible"/>
                                      </p:to>
                                    </p:set>
                                    <p:animEffect transition="in" filter="wipe(down)">
                                      <p:cBhvr>
                                        <p:cTn id="59" dur="500"/>
                                        <p:tgtEl>
                                          <p:spTgt spid="53282"/>
                                        </p:tgtEl>
                                      </p:cBhvr>
                                    </p:animEffect>
                                  </p:childTnLst>
                                </p:cTn>
                              </p:par>
                            </p:childTnLst>
                          </p:cTn>
                        </p:par>
                      </p:childTnLst>
                    </p:cTn>
                  </p:par>
                </p:childTnLst>
              </p:cTn>
              <p:nextCondLst>
                <p:cond evt="onClick" delay="0">
                  <p:tgtEl>
                    <p:spTgt spid="53281"/>
                  </p:tgtEl>
                </p:cond>
              </p:nextCondLst>
            </p:seq>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53283"/>
                </p:tgtEl>
              </p:cMediaNode>
            </p:audio>
            <p:audio>
              <p:cMediaNode>
                <p:cTn id="61" fill="hold" display="0">
                  <p:stCondLst>
                    <p:cond delay="indefinite"/>
                  </p:stCondLst>
                  <p:endCondLst>
                    <p:cond evt="onNext" delay="0">
                      <p:tgtEl>
                        <p:sldTgt/>
                      </p:tgtEl>
                    </p:cond>
                    <p:cond evt="onPrev" delay="0">
                      <p:tgtEl>
                        <p:sldTgt/>
                      </p:tgtEl>
                    </p:cond>
                    <p:cond evt="onStopAudio" delay="0">
                      <p:tgtEl>
                        <p:sldTgt/>
                      </p:tgtEl>
                    </p:cond>
                  </p:endCondLst>
                </p:cTn>
                <p:tgtEl>
                  <p:spTgt spid="53284"/>
                </p:tgtEl>
              </p:cMediaNode>
            </p:audio>
            <p:audio>
              <p:cMediaNode>
                <p:cTn id="62" fill="hold" display="0">
                  <p:stCondLst>
                    <p:cond delay="indefinite"/>
                  </p:stCondLst>
                  <p:endCondLst>
                    <p:cond evt="onNext" delay="0">
                      <p:tgtEl>
                        <p:sldTgt/>
                      </p:tgtEl>
                    </p:cond>
                    <p:cond evt="onPrev" delay="0">
                      <p:tgtEl>
                        <p:sldTgt/>
                      </p:tgtEl>
                    </p:cond>
                    <p:cond evt="onStopAudio" delay="0">
                      <p:tgtEl>
                        <p:sldTgt/>
                      </p:tgtEl>
                    </p:cond>
                  </p:endCondLst>
                </p:cTn>
                <p:tgtEl>
                  <p:spTgt spid="53286"/>
                </p:tgtEl>
              </p:cMediaNode>
            </p:audio>
            <p:audio>
              <p:cMediaNode>
                <p:cTn id="63" fill="hold" display="0">
                  <p:stCondLst>
                    <p:cond delay="indefinite"/>
                  </p:stCondLst>
                  <p:endCondLst>
                    <p:cond evt="onNext" delay="0">
                      <p:tgtEl>
                        <p:sldTgt/>
                      </p:tgtEl>
                    </p:cond>
                    <p:cond evt="onPrev" delay="0">
                      <p:tgtEl>
                        <p:sldTgt/>
                      </p:tgtEl>
                    </p:cond>
                    <p:cond evt="onStopAudio" delay="0">
                      <p:tgtEl>
                        <p:sldTgt/>
                      </p:tgtEl>
                    </p:cond>
                  </p:endCondLst>
                </p:cTn>
                <p:tgtEl>
                  <p:spTgt spid="53289"/>
                </p:tgtEl>
              </p:cMediaNode>
            </p:audio>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53290"/>
                </p:tgtEl>
              </p:cMediaNode>
            </p:audio>
          </p:childTnLst>
        </p:cTn>
      </p:par>
    </p:tnLst>
    <p:bldLst>
      <p:bldP spid="53257" grpId="0" animBg="1"/>
      <p:bldP spid="53279" grpId="0" animBg="1"/>
      <p:bldP spid="53280" grpId="0" animBg="1"/>
      <p:bldP spid="53280" grpId="1" animBg="1"/>
      <p:bldP spid="5328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5" name="Picture 9" descr="25543ne2"/>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1219200"/>
            <a:ext cx="20256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AutoShape 10"/>
          <p:cNvSpPr>
            <a:spLocks noChangeArrowheads="1"/>
          </p:cNvSpPr>
          <p:nvPr/>
        </p:nvSpPr>
        <p:spPr bwMode="auto">
          <a:xfrm>
            <a:off x="0" y="0"/>
            <a:ext cx="2971800" cy="2209800"/>
          </a:xfrm>
          <a:prstGeom prst="wedgeEllipseCallout">
            <a:avLst>
              <a:gd name="adj1" fmla="val 74519"/>
              <a:gd name="adj2" fmla="val 4188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r>
              <a:rPr lang="en-US" sz="2800"/>
              <a:t>Các bạn ơi, hãy tìm cho tớ gia đình nhỏ</a:t>
            </a:r>
          </a:p>
        </p:txBody>
      </p:sp>
      <p:pic>
        <p:nvPicPr>
          <p:cNvPr id="39976" name="Reco452.WAV">
            <a:hlinkClick r:id="" action="ppaction://media"/>
          </p:cNvPr>
          <p:cNvPicPr>
            <a:picLocks noRot="1" noChangeAspect="1" noChangeArrowheads="1"/>
          </p:cNvPicPr>
          <p:nvPr>
            <a:wavAudioFile r:embed="rId1" name="Recorded Sound"/>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7" name="Reco453.WAV">
            <a:hlinkClick r:id="" action="ppaction://media"/>
          </p:cNvPr>
          <p:cNvPicPr>
            <a:picLocks noRot="1" noChangeAspect="1" noChangeArrowheads="1"/>
          </p:cNvPicPr>
          <p:nvPr>
            <a:wavAudioFile r:embed="rId2" name="Recorded Sound"/>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8" name="Reco454.WAV">
            <a:hlinkClick r:id="" action="ppaction://media"/>
          </p:cNvPr>
          <p:cNvPicPr>
            <a:picLocks noRot="1" noChangeAspect="1" noChangeArrowheads="1"/>
          </p:cNvPicPr>
          <p:nvPr>
            <a:wavAudioFile r:embed="rId3" name="Recorded Sound"/>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9" name="Reco468.WAV">
            <a:hlinkClick r:id="" action="ppaction://media"/>
          </p:cNvPr>
          <p:cNvPicPr>
            <a:picLocks noRot="1" noChangeAspect="1" noChangeArrowheads="1"/>
          </p:cNvPicPr>
          <p:nvPr>
            <a:wavAudioFile r:embed="rId4" name="Recorded Sound"/>
          </p:nvPr>
        </p:nvPicPr>
        <p:blipFill>
          <a:blip r:embed="rId8">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0" name="Picture 44" descr="gia dinh ba the h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3657600"/>
            <a:ext cx="4114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1" name="Picture 45" descr="gia dinh 3 the h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657600"/>
            <a:ext cx="4622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2" name="Oval 46"/>
          <p:cNvSpPr>
            <a:spLocks noChangeArrowheads="1"/>
          </p:cNvSpPr>
          <p:nvPr/>
        </p:nvSpPr>
        <p:spPr bwMode="auto">
          <a:xfrm>
            <a:off x="4800600" y="3581400"/>
            <a:ext cx="4343400" cy="31242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sp>
        <p:nvSpPr>
          <p:cNvPr id="39983" name="Oval 47"/>
          <p:cNvSpPr>
            <a:spLocks noChangeArrowheads="1"/>
          </p:cNvSpPr>
          <p:nvPr/>
        </p:nvSpPr>
        <p:spPr bwMode="auto">
          <a:xfrm>
            <a:off x="0" y="3581400"/>
            <a:ext cx="4648200" cy="32766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pic>
        <p:nvPicPr>
          <p:cNvPr id="39986" name="Picture 50" descr="gia dinh quyen lin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0"/>
            <a:ext cx="41910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87" name="Oval 51"/>
          <p:cNvSpPr>
            <a:spLocks noChangeArrowheads="1"/>
          </p:cNvSpPr>
          <p:nvPr/>
        </p:nvSpPr>
        <p:spPr bwMode="auto">
          <a:xfrm>
            <a:off x="4876800" y="0"/>
            <a:ext cx="4267200" cy="3429000"/>
          </a:xfrm>
          <a:prstGeom prst="ellipse">
            <a:avLst/>
          </a:prstGeom>
          <a:solidFill>
            <a:schemeClr val="accent1">
              <a:alpha val="0"/>
            </a:schemeClr>
          </a:solidFill>
          <a:ln w="28575">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p>
        </p:txBody>
      </p:sp>
      <p:pic>
        <p:nvPicPr>
          <p:cNvPr id="17" name="vo t483.wav">
            <a:hlinkClick r:id="" action="ppaction://media"/>
          </p:cNvPr>
          <p:cNvPicPr>
            <a:picLocks noRot="1" noChangeAspect="1" noChangeArrowheads="1"/>
          </p:cNvPicPr>
          <p:nvPr>
            <a:wavAudioFile r:embed="rId5" name="vo tay.wav"/>
          </p:nvPr>
        </p:nvPicPr>
        <p:blipFill>
          <a:blip r:embed="rId8">
            <a:extLst>
              <a:ext uri="{28A0092B-C50C-407E-A947-70E740481C1C}">
                <a14:useLocalDpi xmlns:a14="http://schemas.microsoft.com/office/drawing/2010/main" val="0"/>
              </a:ext>
            </a:extLst>
          </a:blip>
          <a:srcRect/>
          <a:stretch>
            <a:fillRect/>
          </a:stretch>
        </p:blipFill>
        <p:spPr bwMode="auto">
          <a:xfrm>
            <a:off x="8840788" y="6248400"/>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15" name="Content Placeholder 1"/>
          <p:cNvSpPr>
            <a:spLocks noGrp="1"/>
          </p:cNvSpPr>
          <p:nvPr>
            <p:ph/>
          </p:nvPr>
        </p:nvSpPr>
        <p:spPr/>
        <p:txBody>
          <a:bodyPr/>
          <a:lstStyle/>
          <a:p>
            <a:pPr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39945"/>
                                        </p:tgtEl>
                                        <p:attrNameLst>
                                          <p:attrName>style.visibility</p:attrName>
                                        </p:attrNameLst>
                                      </p:cBhvr>
                                      <p:to>
                                        <p:strVal val="visible"/>
                                      </p:to>
                                    </p:set>
                                    <p:animEffect transition="in" filter="fade">
                                      <p:cBhvr>
                                        <p:cTn id="7" dur="1000"/>
                                        <p:tgtEl>
                                          <p:spTgt spid="39945"/>
                                        </p:tgtEl>
                                      </p:cBhvr>
                                    </p:animEffect>
                                    <p:anim calcmode="lin" valueType="num">
                                      <p:cBhvr>
                                        <p:cTn id="8" dur="1000" fill="hold"/>
                                        <p:tgtEl>
                                          <p:spTgt spid="39945"/>
                                        </p:tgtEl>
                                        <p:attrNameLst>
                                          <p:attrName>ppt_x</p:attrName>
                                        </p:attrNameLst>
                                      </p:cBhvr>
                                      <p:tavLst>
                                        <p:tav tm="0">
                                          <p:val>
                                            <p:strVal val="#ppt_x"/>
                                          </p:val>
                                        </p:tav>
                                        <p:tav tm="100000">
                                          <p:val>
                                            <p:strVal val="#ppt_x"/>
                                          </p:val>
                                        </p:tav>
                                      </p:tavLst>
                                    </p:anim>
                                    <p:anim calcmode="lin" valueType="num">
                                      <p:cBhvr>
                                        <p:cTn id="9" dur="1000" fill="hold"/>
                                        <p:tgtEl>
                                          <p:spTgt spid="39945"/>
                                        </p:tgtEl>
                                        <p:attrNameLst>
                                          <p:attrName>ppt_y</p:attrName>
                                        </p:attrNameLst>
                                      </p:cBhvr>
                                      <p:tavLst>
                                        <p:tav tm="0">
                                          <p:val>
                                            <p:strVal val="#ppt_y-.1"/>
                                          </p:val>
                                        </p:tav>
                                        <p:tav tm="100000">
                                          <p:val>
                                            <p:strVal val="#ppt_y"/>
                                          </p:val>
                                        </p:tav>
                                      </p:tavLst>
                                    </p:anim>
                                  </p:childTnLst>
                                </p:cTn>
                              </p:par>
                              <p:par>
                                <p:cTn id="10" presetID="16" presetClass="entr" presetSubtype="26" fill="hold" nodeType="withEffect">
                                  <p:stCondLst>
                                    <p:cond delay="0"/>
                                  </p:stCondLst>
                                  <p:childTnLst>
                                    <p:set>
                                      <p:cBhvr>
                                        <p:cTn id="11" dur="1" fill="hold">
                                          <p:stCondLst>
                                            <p:cond delay="0"/>
                                          </p:stCondLst>
                                        </p:cTn>
                                        <p:tgtEl>
                                          <p:spTgt spid="39980"/>
                                        </p:tgtEl>
                                        <p:attrNameLst>
                                          <p:attrName>style.visibility</p:attrName>
                                        </p:attrNameLst>
                                      </p:cBhvr>
                                      <p:to>
                                        <p:strVal val="visible"/>
                                      </p:to>
                                    </p:set>
                                    <p:animEffect transition="in" filter="barn(inHorizontal)">
                                      <p:cBhvr>
                                        <p:cTn id="12" dur="500"/>
                                        <p:tgtEl>
                                          <p:spTgt spid="39980"/>
                                        </p:tgtEl>
                                      </p:cBhvr>
                                    </p:animEffect>
                                  </p:childTnLst>
                                </p:cTn>
                              </p:par>
                              <p:par>
                                <p:cTn id="13" presetID="13" presetClass="entr" presetSubtype="16" fill="hold" nodeType="withEffect">
                                  <p:stCondLst>
                                    <p:cond delay="0"/>
                                  </p:stCondLst>
                                  <p:childTnLst>
                                    <p:set>
                                      <p:cBhvr>
                                        <p:cTn id="14" dur="1" fill="hold">
                                          <p:stCondLst>
                                            <p:cond delay="0"/>
                                          </p:stCondLst>
                                        </p:cTn>
                                        <p:tgtEl>
                                          <p:spTgt spid="39981"/>
                                        </p:tgtEl>
                                        <p:attrNameLst>
                                          <p:attrName>style.visibility</p:attrName>
                                        </p:attrNameLst>
                                      </p:cBhvr>
                                      <p:to>
                                        <p:strVal val="visible"/>
                                      </p:to>
                                    </p:set>
                                    <p:animEffect transition="in" filter="plus(in)">
                                      <p:cBhvr>
                                        <p:cTn id="15" dur="500"/>
                                        <p:tgtEl>
                                          <p:spTgt spid="39981"/>
                                        </p:tgtEl>
                                      </p:cBhvr>
                                    </p:animEffect>
                                  </p:childTnLst>
                                </p:cTn>
                              </p:par>
                              <p:par>
                                <p:cTn id="16" presetID="8" presetClass="entr" presetSubtype="16" fill="hold" nodeType="withEffect">
                                  <p:stCondLst>
                                    <p:cond delay="0"/>
                                  </p:stCondLst>
                                  <p:childTnLst>
                                    <p:set>
                                      <p:cBhvr>
                                        <p:cTn id="17" dur="1" fill="hold">
                                          <p:stCondLst>
                                            <p:cond delay="0"/>
                                          </p:stCondLst>
                                        </p:cTn>
                                        <p:tgtEl>
                                          <p:spTgt spid="39986"/>
                                        </p:tgtEl>
                                        <p:attrNameLst>
                                          <p:attrName>style.visibility</p:attrName>
                                        </p:attrNameLst>
                                      </p:cBhvr>
                                      <p:to>
                                        <p:strVal val="visible"/>
                                      </p:to>
                                    </p:set>
                                    <p:animEffect transition="in" filter="diamond(in)">
                                      <p:cBhvr>
                                        <p:cTn id="18" dur="500"/>
                                        <p:tgtEl>
                                          <p:spTgt spid="39986"/>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39946"/>
                                        </p:tgtEl>
                                        <p:attrNameLst>
                                          <p:attrName>style.visibility</p:attrName>
                                        </p:attrNameLst>
                                      </p:cBhvr>
                                      <p:to>
                                        <p:strVal val="visible"/>
                                      </p:to>
                                    </p:set>
                                    <p:anim calcmode="lin" valueType="num">
                                      <p:cBhvr>
                                        <p:cTn id="21" dur="1000" fill="hold"/>
                                        <p:tgtEl>
                                          <p:spTgt spid="39946"/>
                                        </p:tgtEl>
                                        <p:attrNameLst>
                                          <p:attrName>ppt_x</p:attrName>
                                        </p:attrNameLst>
                                      </p:cBhvr>
                                      <p:tavLst>
                                        <p:tav tm="0">
                                          <p:val>
                                            <p:strVal val="#ppt_x-.2"/>
                                          </p:val>
                                        </p:tav>
                                        <p:tav tm="100000">
                                          <p:val>
                                            <p:strVal val="#ppt_x"/>
                                          </p:val>
                                        </p:tav>
                                      </p:tavLst>
                                    </p:anim>
                                    <p:anim calcmode="lin" valueType="num">
                                      <p:cBhvr>
                                        <p:cTn id="22" dur="1000" fill="hold"/>
                                        <p:tgtEl>
                                          <p:spTgt spid="399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9946"/>
                                        </p:tgtEl>
                                      </p:cBhvr>
                                    </p:animEffect>
                                  </p:childTnLst>
                                </p:cTn>
                              </p:par>
                              <p:par>
                                <p:cTn id="24" presetID="1" presetClass="mediacall" presetSubtype="0" fill="hold" nodeType="withEffect">
                                  <p:stCondLst>
                                    <p:cond delay="0"/>
                                  </p:stCondLst>
                                  <p:childTnLst>
                                    <p:cmd type="call" cmd="playFrom(0.0)">
                                      <p:cBhvr>
                                        <p:cTn id="25" dur="4459" fill="hold"/>
                                        <p:tgtEl>
                                          <p:spTgt spid="39976"/>
                                        </p:tgtEl>
                                      </p:cBhvr>
                                    </p:cmd>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9987"/>
                                        </p:tgtEl>
                                        <p:attrNameLst>
                                          <p:attrName>style.visibility</p:attrName>
                                        </p:attrNameLst>
                                      </p:cBhvr>
                                      <p:to>
                                        <p:strVal val="visible"/>
                                      </p:to>
                                    </p:set>
                                    <p:animEffect transition="in" filter="fade">
                                      <p:cBhvr>
                                        <p:cTn id="30" dur="1000"/>
                                        <p:tgtEl>
                                          <p:spTgt spid="39987"/>
                                        </p:tgtEl>
                                      </p:cBhvr>
                                    </p:animEffect>
                                    <p:anim calcmode="lin" valueType="num">
                                      <p:cBhvr>
                                        <p:cTn id="31" dur="1000" fill="hold"/>
                                        <p:tgtEl>
                                          <p:spTgt spid="39987"/>
                                        </p:tgtEl>
                                        <p:attrNameLst>
                                          <p:attrName>ppt_x</p:attrName>
                                        </p:attrNameLst>
                                      </p:cBhvr>
                                      <p:tavLst>
                                        <p:tav tm="0">
                                          <p:val>
                                            <p:strVal val="#ppt_x"/>
                                          </p:val>
                                        </p:tav>
                                        <p:tav tm="100000">
                                          <p:val>
                                            <p:strVal val="#ppt_x"/>
                                          </p:val>
                                        </p:tav>
                                      </p:tavLst>
                                    </p:anim>
                                    <p:anim calcmode="lin" valueType="num">
                                      <p:cBhvr>
                                        <p:cTn id="32" dur="1000" fill="hold"/>
                                        <p:tgtEl>
                                          <p:spTgt spid="39987"/>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1000"/>
                            </p:stCondLst>
                            <p:childTnLst>
                              <p:par>
                                <p:cTn id="34" presetID="1" presetClass="mediacall" presetSubtype="0" fill="hold" nodeType="afterEffect">
                                  <p:stCondLst>
                                    <p:cond delay="0"/>
                                  </p:stCondLst>
                                  <p:childTnLst>
                                    <p:cmd type="call" cmd="playFrom(0.0)">
                                      <p:cBhvr>
                                        <p:cTn id="35" dur="474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39976"/>
                </p:tgtEl>
              </p:cMediaNode>
            </p:audio>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39977"/>
                </p:tgtEl>
              </p:cMediaNode>
            </p:audio>
            <p:audio>
              <p:cMediaNode>
                <p:cTn id="38" fill="hold" display="0">
                  <p:stCondLst>
                    <p:cond delay="indefinite"/>
                  </p:stCondLst>
                  <p:endCondLst>
                    <p:cond evt="onNext" delay="0">
                      <p:tgtEl>
                        <p:sldTgt/>
                      </p:tgtEl>
                    </p:cond>
                    <p:cond evt="onPrev" delay="0">
                      <p:tgtEl>
                        <p:sldTgt/>
                      </p:tgtEl>
                    </p:cond>
                    <p:cond evt="onStopAudio" delay="0">
                      <p:tgtEl>
                        <p:sldTgt/>
                      </p:tgtEl>
                    </p:cond>
                  </p:endCondLst>
                </p:cTn>
                <p:tgtEl>
                  <p:spTgt spid="39978"/>
                </p:tgtEl>
              </p:cMediaNode>
            </p:audio>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39979"/>
                </p:tgtEl>
              </p:cMediaNode>
            </p:audio>
            <p:seq concurrent="1" nextAc="seek">
              <p:cTn id="40" restart="whenNotActive" fill="hold" evtFilter="cancelBubble" nodeType="interactiveSeq">
                <p:stCondLst>
                  <p:cond evt="onClick" delay="0">
                    <p:tgtEl>
                      <p:spTgt spid="39986"/>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mediacall" presetSubtype="0" fill="hold" nodeType="withEffect">
                                  <p:stCondLst>
                                    <p:cond delay="0"/>
                                  </p:stCondLst>
                                  <p:childTnLst>
                                    <p:cmd type="call" cmd="playFrom(0.0)">
                                      <p:cBhvr>
                                        <p:cTn id="44" dur="3692" fill="hold"/>
                                        <p:tgtEl>
                                          <p:spTgt spid="39977"/>
                                        </p:tgtEl>
                                      </p:cBhvr>
                                    </p:cmd>
                                  </p:childTnLst>
                                </p:cTn>
                              </p:par>
                            </p:childTnLst>
                          </p:cTn>
                        </p:par>
                      </p:childTnLst>
                    </p:cTn>
                  </p:par>
                </p:childTnLst>
              </p:cTn>
              <p:nextCondLst>
                <p:cond evt="onClick" delay="0">
                  <p:tgtEl>
                    <p:spTgt spid="39986"/>
                  </p:tgtEl>
                </p:cond>
              </p:nextCondLst>
            </p:seq>
            <p:seq concurrent="1" nextAc="seek">
              <p:cTn id="45" restart="whenNotActive" fill="hold" evtFilter="cancelBubble" nodeType="interactiveSeq">
                <p:stCondLst>
                  <p:cond evt="onClick" delay="0">
                    <p:tgtEl>
                      <p:spTgt spid="39980"/>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1" presetClass="mediacall" presetSubtype="0" fill="hold" nodeType="withEffect">
                                  <p:stCondLst>
                                    <p:cond delay="0"/>
                                  </p:stCondLst>
                                  <p:childTnLst>
                                    <p:cmd type="call" cmd="playFrom(0.0)">
                                      <p:cBhvr>
                                        <p:cTn id="49" dur="4528" fill="hold"/>
                                        <p:tgtEl>
                                          <p:spTgt spid="39978"/>
                                        </p:tgtEl>
                                      </p:cBhvr>
                                    </p:cmd>
                                  </p:childTnLst>
                                </p:cTn>
                              </p:par>
                              <p:par>
                                <p:cTn id="50" presetID="16" presetClass="entr" presetSubtype="26" fill="hold" grpId="0" nodeType="withEffect">
                                  <p:stCondLst>
                                    <p:cond delay="0"/>
                                  </p:stCondLst>
                                  <p:childTnLst>
                                    <p:set>
                                      <p:cBhvr>
                                        <p:cTn id="51" dur="1" fill="hold">
                                          <p:stCondLst>
                                            <p:cond delay="0"/>
                                          </p:stCondLst>
                                        </p:cTn>
                                        <p:tgtEl>
                                          <p:spTgt spid="39982"/>
                                        </p:tgtEl>
                                        <p:attrNameLst>
                                          <p:attrName>style.visibility</p:attrName>
                                        </p:attrNameLst>
                                      </p:cBhvr>
                                      <p:to>
                                        <p:strVal val="visible"/>
                                      </p:to>
                                    </p:set>
                                    <p:animEffect transition="in" filter="barn(inHorizontal)">
                                      <p:cBhvr>
                                        <p:cTn id="52" dur="500"/>
                                        <p:tgtEl>
                                          <p:spTgt spid="39982"/>
                                        </p:tgtEl>
                                      </p:cBhvr>
                                    </p:animEffect>
                                  </p:childTnLst>
                                </p:cTn>
                              </p:par>
                            </p:childTnLst>
                          </p:cTn>
                        </p:par>
                      </p:childTnLst>
                    </p:cTn>
                  </p:par>
                </p:childTnLst>
              </p:cTn>
              <p:nextCondLst>
                <p:cond evt="onClick" delay="0">
                  <p:tgtEl>
                    <p:spTgt spid="39980"/>
                  </p:tgtEl>
                </p:cond>
              </p:nextCondLst>
            </p:seq>
            <p:seq concurrent="1" nextAc="seek">
              <p:cTn id="53" restart="whenNotActive" fill="hold" evtFilter="cancelBubble" nodeType="interactiveSeq">
                <p:stCondLst>
                  <p:cond evt="onClick" delay="0">
                    <p:tgtEl>
                      <p:spTgt spid="39981"/>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1" presetClass="mediacall" presetSubtype="0" fill="hold" nodeType="withEffect">
                                  <p:stCondLst>
                                    <p:cond delay="0"/>
                                  </p:stCondLst>
                                  <p:childTnLst>
                                    <p:cmd type="call" cmd="playFrom(0.0)">
                                      <p:cBhvr>
                                        <p:cTn id="57" dur="3553" fill="hold"/>
                                        <p:tgtEl>
                                          <p:spTgt spid="39979"/>
                                        </p:tgtEl>
                                      </p:cBhvr>
                                    </p:cmd>
                                  </p:childTnLst>
                                </p:cTn>
                              </p:par>
                              <p:par>
                                <p:cTn id="58" presetID="22" presetClass="exit" presetSubtype="4" fill="hold" grpId="1" nodeType="withEffect">
                                  <p:stCondLst>
                                    <p:cond delay="0"/>
                                  </p:stCondLst>
                                  <p:childTnLst>
                                    <p:animEffect transition="out" filter="wipe(down)">
                                      <p:cBhvr>
                                        <p:cTn id="59" dur="500"/>
                                        <p:tgtEl>
                                          <p:spTgt spid="39982"/>
                                        </p:tgtEl>
                                      </p:cBhvr>
                                    </p:animEffect>
                                    <p:set>
                                      <p:cBhvr>
                                        <p:cTn id="60" dur="1" fill="hold">
                                          <p:stCondLst>
                                            <p:cond delay="499"/>
                                          </p:stCondLst>
                                        </p:cTn>
                                        <p:tgtEl>
                                          <p:spTgt spid="39982"/>
                                        </p:tgtEl>
                                        <p:attrNameLst>
                                          <p:attrName>style.visibility</p:attrName>
                                        </p:attrNameLst>
                                      </p:cBhvr>
                                      <p:to>
                                        <p:strVal val="hidden"/>
                                      </p:to>
                                    </p:set>
                                  </p:childTnLst>
                                </p:cTn>
                              </p:par>
                              <p:par>
                                <p:cTn id="61" presetID="20" presetClass="entr" presetSubtype="0" fill="hold" grpId="0" nodeType="withEffect">
                                  <p:stCondLst>
                                    <p:cond delay="0"/>
                                  </p:stCondLst>
                                  <p:childTnLst>
                                    <p:set>
                                      <p:cBhvr>
                                        <p:cTn id="62" dur="1" fill="hold">
                                          <p:stCondLst>
                                            <p:cond delay="0"/>
                                          </p:stCondLst>
                                        </p:cTn>
                                        <p:tgtEl>
                                          <p:spTgt spid="39983"/>
                                        </p:tgtEl>
                                        <p:attrNameLst>
                                          <p:attrName>style.visibility</p:attrName>
                                        </p:attrNameLst>
                                      </p:cBhvr>
                                      <p:to>
                                        <p:strVal val="visible"/>
                                      </p:to>
                                    </p:set>
                                    <p:animEffect transition="in" filter="wedge">
                                      <p:cBhvr>
                                        <p:cTn id="63" dur="2000"/>
                                        <p:tgtEl>
                                          <p:spTgt spid="39983"/>
                                        </p:tgtEl>
                                      </p:cBhvr>
                                    </p:animEffect>
                                  </p:childTnLst>
                                </p:cTn>
                              </p:par>
                            </p:childTnLst>
                          </p:cTn>
                        </p:par>
                      </p:childTnLst>
                    </p:cTn>
                  </p:par>
                </p:childTnLst>
              </p:cTn>
              <p:nextCondLst>
                <p:cond evt="onClick" delay="0">
                  <p:tgtEl>
                    <p:spTgt spid="39981"/>
                  </p:tgtEl>
                </p:cond>
              </p:nextCondLst>
            </p:seq>
            <p:audio>
              <p:cMediaNode>
                <p:cTn id="64"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39946" grpId="0" animBg="1"/>
      <p:bldP spid="39982" grpId="0" animBg="1"/>
      <p:bldP spid="39982" grpId="1" animBg="1"/>
      <p:bldP spid="39983" grpId="0" animBg="1"/>
      <p:bldP spid="3998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35250" y="4419600"/>
            <a:ext cx="3416300" cy="1754188"/>
          </a:xfrm>
          <a:prstGeom prst="rect">
            <a:avLst/>
          </a:prstGeom>
          <a:noFill/>
        </p:spPr>
        <p:txBody>
          <a:bodyPr>
            <a:spAutoFit/>
          </a:bodyPr>
          <a:lstStyle/>
          <a:p>
            <a:pPr algn="ctr" eaLnBrk="1" hangingPunct="1">
              <a:defRPr/>
            </a:pPr>
            <a:r>
              <a:rPr lang="vi-VN" sz="5400" dirty="0">
                <a:ln w="0"/>
                <a:solidFill>
                  <a:srgbClr val="002060"/>
                </a:solidFill>
                <a:effectLst>
                  <a:outerShdw blurRad="38100" dist="19050" dir="2700000" algn="tl" rotWithShape="0">
                    <a:schemeClr val="dk1">
                      <a:alpha val="40000"/>
                    </a:schemeClr>
                  </a:outerShdw>
                </a:effectLst>
              </a:rPr>
              <a:t>Ông bà ngoại </a:t>
            </a:r>
            <a:endParaRPr lang="en-US" sz="5400" dirty="0">
              <a:ln w="0"/>
              <a:solidFill>
                <a:srgbClr val="002060"/>
              </a:solidFill>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3362325"/>
            <a:ext cx="24384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0"/>
            <a:ext cx="4983163" cy="333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3" y="3392488"/>
            <a:ext cx="2322512"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525"/>
            <a:ext cx="54864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29000"/>
            <a:ext cx="228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635250" y="4419600"/>
            <a:ext cx="3416300" cy="947738"/>
          </a:xfrm>
          <a:prstGeom prst="rect">
            <a:avLst/>
          </a:prstGeom>
          <a:noFill/>
        </p:spPr>
        <p:txBody>
          <a:bodyPr>
            <a:spAutoFit/>
          </a:bodyPr>
          <a:lstStyle/>
          <a:p>
            <a:pPr algn="ctr" eaLnBrk="1" hangingPunct="1">
              <a:defRPr/>
            </a:pPr>
            <a:r>
              <a:rPr lang="vi-VN" sz="5400" dirty="0">
                <a:ln w="0"/>
                <a:solidFill>
                  <a:srgbClr val="002060"/>
                </a:solidFill>
                <a:effectLst>
                  <a:outerShdw blurRad="38100" dist="19050" dir="2700000" algn="tl" rotWithShape="0">
                    <a:schemeClr val="dk1">
                      <a:alpha val="40000"/>
                    </a:schemeClr>
                  </a:outerShdw>
                </a:effectLst>
              </a:rPr>
              <a:t>Ông bà nội </a:t>
            </a:r>
            <a:endParaRPr lang="en-US" sz="5400" dirty="0">
              <a:ln w="0"/>
              <a:solidFill>
                <a:srgbClr val="002060"/>
              </a:solidFill>
              <a:effectLst>
                <a:outerShdw blurRad="38100" dist="19050" dir="2700000" algn="tl" rotWithShape="0">
                  <a:schemeClr val="dk1">
                    <a:alpha val="40000"/>
                  </a:schemeClr>
                </a:outerShdw>
              </a:effectLst>
            </a:endParaRPr>
          </a:p>
        </p:txBody>
      </p:sp>
      <p:pic>
        <p:nvPicPr>
          <p:cNvPr id="2765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362325"/>
            <a:ext cx="2438400"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xit" presetSubtype="21" fill="hold"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2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762000"/>
            <a:ext cx="10668000" cy="867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6"/>
          <p:cNvSpPr>
            <a:spLocks noChangeArrowheads="1"/>
          </p:cNvSpPr>
          <p:nvPr/>
        </p:nvSpPr>
        <p:spPr bwMode="auto">
          <a:xfrm>
            <a:off x="685800" y="381000"/>
            <a:ext cx="5249863"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spcBef>
                <a:spcPct val="20000"/>
              </a:spcBef>
            </a:pPr>
            <a:r>
              <a:rPr lang="en-US" sz="4800">
                <a:solidFill>
                  <a:srgbClr val="0000FF"/>
                </a:solidFill>
              </a:rPr>
              <a:t>Trò chơi: Chung sức</a:t>
            </a:r>
          </a:p>
        </p:txBody>
      </p:sp>
      <p:sp>
        <p:nvSpPr>
          <p:cNvPr id="76807" name="Rectangle 7"/>
          <p:cNvSpPr>
            <a:spLocks noChangeArrowheads="1"/>
          </p:cNvSpPr>
          <p:nvPr/>
        </p:nvSpPr>
        <p:spPr bwMode="auto">
          <a:xfrm>
            <a:off x="685800" y="1524000"/>
            <a:ext cx="7848600" cy="483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457200" indent="-457200" eaLnBrk="1" hangingPunct="1">
              <a:buFont typeface="Arial" charset="0"/>
              <a:buChar char="•"/>
            </a:pPr>
            <a:r>
              <a:rPr lang="en-US" sz="2800" b="1">
                <a:solidFill>
                  <a:srgbClr val="0000FF"/>
                </a:solidFill>
              </a:rPr>
              <a:t>Cách chơi: </a:t>
            </a:r>
            <a:r>
              <a:rPr lang="vi-VN" sz="2800">
                <a:solidFill>
                  <a:srgbClr val="0000FF"/>
                </a:solidFill>
              </a:rPr>
              <a:t>mời </a:t>
            </a:r>
            <a:r>
              <a:rPr lang="en-US" sz="2800">
                <a:solidFill>
                  <a:srgbClr val="0000FF"/>
                </a:solidFill>
              </a:rPr>
              <a:t>3 </a:t>
            </a:r>
            <a:r>
              <a:rPr lang="vi-VN" sz="2800">
                <a:solidFill>
                  <a:srgbClr val="0000FF"/>
                </a:solidFill>
              </a:rPr>
              <a:t>tổ </a:t>
            </a:r>
            <a:r>
              <a:rPr lang="en-US" sz="2800">
                <a:solidFill>
                  <a:srgbClr val="0000FF"/>
                </a:solidFill>
              </a:rPr>
              <a:t>cùng tham gia thi, đội </a:t>
            </a:r>
            <a:r>
              <a:rPr lang="vi-VN" sz="2800">
                <a:solidFill>
                  <a:srgbClr val="0000FF"/>
                </a:solidFill>
              </a:rPr>
              <a:t>Mèo Vàng </a:t>
            </a:r>
            <a:r>
              <a:rPr lang="en-US" sz="2800">
                <a:solidFill>
                  <a:srgbClr val="0000FF"/>
                </a:solidFill>
              </a:rPr>
              <a:t>chọn gài lôtô gia đình lớn (nhiều thế hệ), đội</a:t>
            </a:r>
            <a:r>
              <a:rPr lang="vi-VN" sz="2800">
                <a:solidFill>
                  <a:srgbClr val="0000FF"/>
                </a:solidFill>
              </a:rPr>
              <a:t> Chim Sẻ </a:t>
            </a:r>
            <a:r>
              <a:rPr lang="en-US" sz="2800">
                <a:solidFill>
                  <a:srgbClr val="0000FF"/>
                </a:solidFill>
              </a:rPr>
              <a:t>chọn gài lôtô gia đình nhỏ và đội </a:t>
            </a:r>
            <a:r>
              <a:rPr lang="vi-VN" sz="2800">
                <a:solidFill>
                  <a:srgbClr val="0000FF"/>
                </a:solidFill>
              </a:rPr>
              <a:t>Thỏ Nâu</a:t>
            </a:r>
            <a:r>
              <a:rPr lang="en-US" sz="2800">
                <a:solidFill>
                  <a:srgbClr val="0000FF"/>
                </a:solidFill>
              </a:rPr>
              <a:t> chọn lô tô gia đình đông con.Trước khi lên gài lôtô, từng thành viên của mỗi đội phải </a:t>
            </a:r>
            <a:r>
              <a:rPr lang="vi-VN" sz="2800">
                <a:solidFill>
                  <a:srgbClr val="0000FF"/>
                </a:solidFill>
              </a:rPr>
              <a:t>vượt</a:t>
            </a:r>
            <a:r>
              <a:rPr lang="en-US" sz="2800">
                <a:solidFill>
                  <a:srgbClr val="0000FF"/>
                </a:solidFill>
              </a:rPr>
              <a:t> qua </a:t>
            </a:r>
            <a:r>
              <a:rPr lang="vi-VN" sz="2800">
                <a:solidFill>
                  <a:srgbClr val="0000FF"/>
                </a:solidFill>
              </a:rPr>
              <a:t>các chướng ngại vật</a:t>
            </a:r>
            <a:r>
              <a:rPr lang="en-US" sz="2800">
                <a:solidFill>
                  <a:srgbClr val="0000FF"/>
                </a:solidFill>
              </a:rPr>
              <a:t>, bạn thứ nhất chọn gài xong 1 lôtô </a:t>
            </a:r>
            <a:r>
              <a:rPr lang="vi-VN" sz="2800">
                <a:solidFill>
                  <a:srgbClr val="0000FF"/>
                </a:solidFill>
              </a:rPr>
              <a:t>về đứng ở cuối hàng </a:t>
            </a:r>
            <a:r>
              <a:rPr lang="en-US" sz="2800">
                <a:solidFill>
                  <a:srgbClr val="0000FF"/>
                </a:solidFill>
              </a:rPr>
              <a:t>và tiếp tục bạn thứ hai mới được lên gài lôtô tiếp theo.</a:t>
            </a:r>
            <a:endParaRPr lang="vi-VN" sz="2800">
              <a:solidFill>
                <a:srgbClr val="0000FF"/>
              </a:solidFill>
            </a:endParaRPr>
          </a:p>
          <a:p>
            <a:pPr marL="457200" indent="-457200" eaLnBrk="1" hangingPunct="1">
              <a:buFont typeface="Arial" charset="0"/>
              <a:buChar char="•"/>
            </a:pPr>
            <a:r>
              <a:rPr lang="en-US" sz="2800">
                <a:solidFill>
                  <a:srgbClr val="0000FF"/>
                </a:solidFill>
              </a:rPr>
              <a:t> </a:t>
            </a:r>
            <a:r>
              <a:rPr lang="en-US" sz="2800" b="1">
                <a:solidFill>
                  <a:srgbClr val="0000FF"/>
                </a:solidFill>
              </a:rPr>
              <a:t>* Luật chơi: </a:t>
            </a:r>
            <a:r>
              <a:rPr lang="en-US" sz="2800">
                <a:solidFill>
                  <a:srgbClr val="0000FF"/>
                </a:solidFill>
              </a:rPr>
              <a:t>Sau thời gian chơi </a:t>
            </a:r>
            <a:r>
              <a:rPr lang="vi-VN" sz="2800">
                <a:solidFill>
                  <a:srgbClr val="0000FF"/>
                </a:solidFill>
              </a:rPr>
              <a:t>2</a:t>
            </a:r>
            <a:r>
              <a:rPr lang="en-US" sz="2800">
                <a:solidFill>
                  <a:srgbClr val="0000FF"/>
                </a:solidFill>
              </a:rPr>
              <a:t> phút, đội nào chọn và gài được nhiều lôtô, gài đúng theo yêu cầu thì đội đó giành phần thắng. </a:t>
            </a:r>
          </a:p>
        </p:txBody>
      </p:sp>
      <p:pic>
        <p:nvPicPr>
          <p:cNvPr id="76812" name="Reco499.WAV">
            <a:hlinkClick r:id="" action="ppaction://media"/>
          </p:cNvPr>
          <p:cNvPicPr>
            <a:picLocks noRot="1" noChangeAspect="1" noChangeArrowheads="1"/>
          </p:cNvPicPr>
          <p:nvPr>
            <a:wavAudioFile r:embed="rId1" name="Recorded Sound"/>
          </p:nvPr>
        </p:nvPicPr>
        <p:blipFill>
          <a:blip r:embed="rId5">
            <a:extLst>
              <a:ext uri="{28A0092B-C50C-407E-A947-70E740481C1C}">
                <a14:useLocalDpi xmlns:a14="http://schemas.microsoft.com/office/drawing/2010/main" val="0"/>
              </a:ext>
            </a:extLst>
          </a:blip>
          <a:srcRect/>
          <a:stretch>
            <a:fillRect/>
          </a:stretch>
        </p:blipFill>
        <p:spPr bwMode="auto">
          <a:xfrm>
            <a:off x="-838200" y="7543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3" name="Reco515.WAV">
            <a:hlinkClick r:id="" action="ppaction://media"/>
          </p:cNvPr>
          <p:cNvPicPr>
            <a:picLocks noRot="1" noChangeAspect="1" noChangeArrowheads="1"/>
          </p:cNvPicPr>
          <p:nvPr>
            <a:wavAudioFile r:embed="rId2" name="Recorded Sound"/>
          </p:nvPr>
        </p:nvPicPr>
        <p:blipFill>
          <a:blip r:embed="rId5">
            <a:extLst>
              <a:ext uri="{28A0092B-C50C-407E-A947-70E740481C1C}">
                <a14:useLocalDpi xmlns:a14="http://schemas.microsoft.com/office/drawing/2010/main" val="0"/>
              </a:ext>
            </a:extLst>
          </a:blip>
          <a:srcRect/>
          <a:stretch>
            <a:fillRect/>
          </a:stretch>
        </p:blipFill>
        <p:spPr bwMode="auto">
          <a:xfrm>
            <a:off x="-762000" y="7543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6806"/>
                                        </p:tgtEl>
                                        <p:attrNameLst>
                                          <p:attrName>style.visibility</p:attrName>
                                        </p:attrNameLst>
                                      </p:cBhvr>
                                      <p:to>
                                        <p:strVal val="visible"/>
                                      </p:to>
                                    </p:set>
                                    <p:anim calcmode="discrete" valueType="clr">
                                      <p:cBhvr override="childStyle">
                                        <p:cTn id="7" dur="80"/>
                                        <p:tgtEl>
                                          <p:spTgt spid="7680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6806"/>
                                        </p:tgtEl>
                                        <p:attrNameLst>
                                          <p:attrName>fillcolor</p:attrName>
                                        </p:attrNameLst>
                                      </p:cBhvr>
                                      <p:tavLst>
                                        <p:tav tm="0">
                                          <p:val>
                                            <p:clrVal>
                                              <a:schemeClr val="accent2"/>
                                            </p:clrVal>
                                          </p:val>
                                        </p:tav>
                                        <p:tav tm="50000">
                                          <p:val>
                                            <p:clrVal>
                                              <a:schemeClr val="hlink"/>
                                            </p:clrVal>
                                          </p:val>
                                        </p:tav>
                                      </p:tavLst>
                                    </p:anim>
                                    <p:set>
                                      <p:cBhvr>
                                        <p:cTn id="9" dur="80"/>
                                        <p:tgtEl>
                                          <p:spTgt spid="76806"/>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2857" fill="hold"/>
                                        <p:tgtEl>
                                          <p:spTgt spid="76812"/>
                                        </p:tgtEl>
                                      </p:cBhvr>
                                    </p:cmd>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grpId="0" nodeType="clickEffect">
                                  <p:stCondLst>
                                    <p:cond delay="0"/>
                                  </p:stCondLst>
                                  <p:iterate type="lt">
                                    <p:tmPct val="50000"/>
                                  </p:iterate>
                                  <p:childTnLst>
                                    <p:set>
                                      <p:cBhvr>
                                        <p:cTn id="15" dur="1" fill="hold">
                                          <p:stCondLst>
                                            <p:cond delay="0"/>
                                          </p:stCondLst>
                                        </p:cTn>
                                        <p:tgtEl>
                                          <p:spTgt spid="76807"/>
                                        </p:tgtEl>
                                        <p:attrNameLst>
                                          <p:attrName>style.visibility</p:attrName>
                                        </p:attrNameLst>
                                      </p:cBhvr>
                                      <p:to>
                                        <p:strVal val="visible"/>
                                      </p:to>
                                    </p:set>
                                    <p:anim calcmode="discrete" valueType="clr">
                                      <p:cBhvr override="childStyle">
                                        <p:cTn id="16" dur="80"/>
                                        <p:tgtEl>
                                          <p:spTgt spid="76807"/>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76807"/>
                                        </p:tgtEl>
                                        <p:attrNameLst>
                                          <p:attrName>fillcolor</p:attrName>
                                        </p:attrNameLst>
                                      </p:cBhvr>
                                      <p:tavLst>
                                        <p:tav tm="0">
                                          <p:val>
                                            <p:clrVal>
                                              <a:schemeClr val="accent2"/>
                                            </p:clrVal>
                                          </p:val>
                                        </p:tav>
                                        <p:tav tm="50000">
                                          <p:val>
                                            <p:clrVal>
                                              <a:schemeClr val="hlink"/>
                                            </p:clrVal>
                                          </p:val>
                                        </p:tav>
                                      </p:tavLst>
                                    </p:anim>
                                    <p:set>
                                      <p:cBhvr>
                                        <p:cTn id="18" dur="80"/>
                                        <p:tgtEl>
                                          <p:spTgt spid="76807"/>
                                        </p:tgtEl>
                                        <p:attrNameLst>
                                          <p:attrName>fill.type</p:attrName>
                                        </p:attrNameLst>
                                      </p:cBhvr>
                                      <p:to>
                                        <p:strVal val="solid"/>
                                      </p:to>
                                    </p:set>
                                  </p:childTnLst>
                                </p:cTn>
                              </p:par>
                              <p:par>
                                <p:cTn id="19" presetID="1" presetClass="mediacall" presetSubtype="0" fill="hold" nodeType="withEffect">
                                  <p:stCondLst>
                                    <p:cond delay="0"/>
                                  </p:stCondLst>
                                  <p:childTnLst>
                                    <p:cmd type="call" cmd="playFrom(0.0)">
                                      <p:cBhvr>
                                        <p:cTn id="20" dur="25217" fill="hold"/>
                                        <p:tgtEl>
                                          <p:spTgt spid="768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76812"/>
                </p:tgtEl>
              </p:cMediaNode>
            </p:audio>
            <p:audio>
              <p:cMediaNode>
                <p:cTn id="22" fill="hold" display="0">
                  <p:stCondLst>
                    <p:cond delay="indefinite"/>
                  </p:stCondLst>
                  <p:endCondLst>
                    <p:cond evt="onNext" delay="0">
                      <p:tgtEl>
                        <p:sldTgt/>
                      </p:tgtEl>
                    </p:cond>
                    <p:cond evt="onPrev" delay="0">
                      <p:tgtEl>
                        <p:sldTgt/>
                      </p:tgtEl>
                    </p:cond>
                    <p:cond evt="onStopAudio" delay="0">
                      <p:tgtEl>
                        <p:sldTgt/>
                      </p:tgtEl>
                    </p:cond>
                  </p:endCondLst>
                </p:cTn>
                <p:tgtEl>
                  <p:spTgt spid="76813"/>
                </p:tgtEl>
              </p:cMediaNode>
            </p:audio>
          </p:childTnLst>
        </p:cTn>
      </p:par>
    </p:tnLst>
    <p:bldLst>
      <p:bldP spid="76806" grpId="0"/>
      <p:bldP spid="7680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anixmas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7" descr="anixmas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8" descr="anixmas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524500" y="3238500"/>
            <a:ext cx="685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9" descr="anixmas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238500" y="3238500"/>
            <a:ext cx="6858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9" name="Group 11"/>
          <p:cNvGrpSpPr>
            <a:grpSpLocks/>
          </p:cNvGrpSpPr>
          <p:nvPr/>
        </p:nvGrpSpPr>
        <p:grpSpPr bwMode="auto">
          <a:xfrm>
            <a:off x="1447800" y="457200"/>
            <a:ext cx="6477000" cy="5791200"/>
            <a:chOff x="768" y="336"/>
            <a:chExt cx="4704" cy="3648"/>
          </a:xfrm>
        </p:grpSpPr>
        <p:pic>
          <p:nvPicPr>
            <p:cNvPr id="29709" name="Picture 12" descr="BALLOON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8" y="384"/>
              <a:ext cx="843"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AutoShape 13"/>
            <p:cNvSpPr>
              <a:spLocks noChangeArrowheads="1"/>
            </p:cNvSpPr>
            <p:nvPr/>
          </p:nvSpPr>
          <p:spPr bwMode="auto">
            <a:xfrm>
              <a:off x="4080" y="1344"/>
              <a:ext cx="864" cy="768"/>
            </a:xfrm>
            <a:prstGeom prst="star5">
              <a:avLst/>
            </a:prstGeom>
            <a:solidFill>
              <a:srgbClr val="FF3300"/>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7662" name="AutoShape 14"/>
            <p:cNvSpPr>
              <a:spLocks noChangeArrowheads="1"/>
            </p:cNvSpPr>
            <p:nvPr/>
          </p:nvSpPr>
          <p:spPr bwMode="auto">
            <a:xfrm>
              <a:off x="768" y="768"/>
              <a:ext cx="576" cy="528"/>
            </a:xfrm>
            <a:prstGeom prst="star5">
              <a:avLst/>
            </a:prstGeom>
            <a:solidFill>
              <a:srgbClr val="FFFF00"/>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7663" name="AutoShape 15"/>
            <p:cNvSpPr>
              <a:spLocks noChangeArrowheads="1"/>
            </p:cNvSpPr>
            <p:nvPr/>
          </p:nvSpPr>
          <p:spPr bwMode="auto">
            <a:xfrm>
              <a:off x="4944" y="2688"/>
              <a:ext cx="528" cy="576"/>
            </a:xfrm>
            <a:prstGeom prst="star5">
              <a:avLst/>
            </a:prstGeom>
            <a:solidFill>
              <a:srgbClr val="FFFF00"/>
            </a:solidFill>
            <a:ln w="38100">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7664" name="AutoShape 16"/>
            <p:cNvSpPr>
              <a:spLocks noChangeArrowheads="1"/>
            </p:cNvSpPr>
            <p:nvPr/>
          </p:nvSpPr>
          <p:spPr bwMode="auto">
            <a:xfrm>
              <a:off x="2160" y="3168"/>
              <a:ext cx="528" cy="576"/>
            </a:xfrm>
            <a:prstGeom prst="star5">
              <a:avLst/>
            </a:prstGeom>
            <a:solidFill>
              <a:srgbClr val="66FF33"/>
            </a:solidFill>
            <a:ln w="381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7665" name="AutoShape 17"/>
            <p:cNvSpPr>
              <a:spLocks noChangeArrowheads="1"/>
            </p:cNvSpPr>
            <p:nvPr/>
          </p:nvSpPr>
          <p:spPr bwMode="auto">
            <a:xfrm>
              <a:off x="4608" y="336"/>
              <a:ext cx="528" cy="576"/>
            </a:xfrm>
            <a:prstGeom prst="star5">
              <a:avLst/>
            </a:prstGeom>
            <a:solidFill>
              <a:schemeClr val="accent2"/>
            </a:solidFill>
            <a:ln w="57150">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pic>
          <p:nvPicPr>
            <p:cNvPr id="29715" name="Picture 18" descr="BALLOON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 y="2787"/>
              <a:ext cx="843" cy="1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6" name="Picture 19" descr="BALLOON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0" y="480"/>
              <a:ext cx="1183"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7" name="Picture 20" descr="BALLOON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 y="2544"/>
              <a:ext cx="1014"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69" name="WordArt 21"/>
          <p:cNvSpPr>
            <a:spLocks noChangeArrowheads="1" noChangeShapeType="1" noTextEdit="1"/>
          </p:cNvSpPr>
          <p:nvPr/>
        </p:nvSpPr>
        <p:spPr bwMode="auto">
          <a:xfrm>
            <a:off x="381000" y="1752600"/>
            <a:ext cx="8305800" cy="2895600"/>
          </a:xfrm>
          <a:prstGeom prst="rect">
            <a:avLst/>
          </a:prstGeom>
        </p:spPr>
        <p:txBody>
          <a:bodyPr wrap="none" fromWordArt="1">
            <a:prstTxWarp prst="textSlantUp">
              <a:avLst>
                <a:gd name="adj" fmla="val 32056"/>
              </a:avLst>
            </a:prstTxWarp>
          </a:bodyPr>
          <a:lstStyle/>
          <a:p>
            <a:pPr algn="ctr"/>
            <a:r>
              <a:rPr lang="vi-VN" sz="3600" kern="10">
                <a:ln w="9525">
                  <a:solidFill>
                    <a:srgbClr val="CC99FF"/>
                  </a:solidFill>
                  <a:round/>
                  <a:headEnd/>
                  <a:tailEnd/>
                </a:ln>
                <a:gradFill rotWithShape="1">
                  <a:gsLst>
                    <a:gs pos="0">
                      <a:srgbClr val="FF8200"/>
                    </a:gs>
                    <a:gs pos="10001">
                      <a:srgbClr val="FF0000"/>
                    </a:gs>
                    <a:gs pos="35001">
                      <a:srgbClr val="BA0066"/>
                    </a:gs>
                    <a:gs pos="70000">
                      <a:srgbClr val="66008F"/>
                    </a:gs>
                    <a:gs pos="100000">
                      <a:srgbClr val="000082"/>
                    </a:gs>
                  </a:gsLst>
                  <a:lin ang="18900000" scaled="1"/>
                </a:gradFill>
                <a:effectLst>
                  <a:outerShdw dist="53882" dir="2700000" algn="ctr" rotWithShape="0">
                    <a:srgbClr val="9999FF">
                      <a:alpha val="79999"/>
                    </a:srgbClr>
                  </a:outerShdw>
                </a:effectLst>
                <a:latin typeface="Times New Roman"/>
                <a:cs typeface="Times New Roman"/>
              </a:rPr>
              <a:t>Giờ học đến đây là hết rồi</a:t>
            </a:r>
            <a:endParaRPr lang="en-US" sz="3600" kern="10">
              <a:ln w="9525">
                <a:solidFill>
                  <a:srgbClr val="CC99FF"/>
                </a:solidFill>
                <a:round/>
                <a:headEnd/>
                <a:tailEnd/>
              </a:ln>
              <a:gradFill rotWithShape="1">
                <a:gsLst>
                  <a:gs pos="0">
                    <a:srgbClr val="FF8200"/>
                  </a:gs>
                  <a:gs pos="10001">
                    <a:srgbClr val="FF0000"/>
                  </a:gs>
                  <a:gs pos="35001">
                    <a:srgbClr val="BA0066"/>
                  </a:gs>
                  <a:gs pos="70000">
                    <a:srgbClr val="66008F"/>
                  </a:gs>
                  <a:gs pos="100000">
                    <a:srgbClr val="000082"/>
                  </a:gs>
                </a:gsLst>
                <a:lin ang="18900000" scaled="1"/>
              </a:gradFill>
              <a:effectLst>
                <a:outerShdw dist="53882" dir="2700000" algn="ctr" rotWithShape="0">
                  <a:srgbClr val="9999FF">
                    <a:alpha val="79999"/>
                  </a:srgbClr>
                </a:outerShdw>
              </a:effectLst>
              <a:latin typeface="Times New Roman"/>
              <a:cs typeface="Times New Roman"/>
            </a:endParaRPr>
          </a:p>
        </p:txBody>
      </p:sp>
      <p:pic>
        <p:nvPicPr>
          <p:cNvPr id="29704" name="Picture 22" descr="6"/>
          <p:cNvPicPr>
            <a:picLocks noChangeAspect="1" noChangeArrowheads="1" noCrop="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228600" y="228600"/>
            <a:ext cx="14478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3" descr="6"/>
          <p:cNvPicPr>
            <a:picLocks noChangeAspect="1" noChangeArrowheads="1" noCrop="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228600" y="5410200"/>
            <a:ext cx="14478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24" descr="6"/>
          <p:cNvPicPr>
            <a:picLocks noChangeAspect="1" noChangeArrowheads="1" noCrop="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7696200" y="5638800"/>
            <a:ext cx="14478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25" descr="6"/>
          <p:cNvPicPr>
            <a:picLocks noChangeAspect="1" noChangeArrowheads="1" noCrop="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7696200" y="152400"/>
            <a:ext cx="14478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7" name="Reco530.WAV">
            <a:hlinkClick r:id="" action="ppaction://media"/>
          </p:cNvPr>
          <p:cNvPicPr>
            <a:picLocks noRot="1" noChangeAspect="1" noChangeArrowheads="1"/>
          </p:cNvPicPr>
          <p:nvPr>
            <a:wavAudioFile r:embed="rId1" name="Recorded Sound"/>
          </p:nvPr>
        </p:nvPicPr>
        <p:blipFill>
          <a:blip r:embed="rId6">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27659"/>
                                        </p:tgtEl>
                                        <p:attrNameLst>
                                          <p:attrName>style.visibility</p:attrName>
                                        </p:attrNameLst>
                                      </p:cBhvr>
                                      <p:to>
                                        <p:strVal val="visible"/>
                                      </p:to>
                                    </p:set>
                                    <p:anim calcmode="lin" valueType="num">
                                      <p:cBhvr additive="base">
                                        <p:cTn id="7" dur="3000" fill="hold"/>
                                        <p:tgtEl>
                                          <p:spTgt spid="27659"/>
                                        </p:tgtEl>
                                        <p:attrNameLst>
                                          <p:attrName>ppt_x</p:attrName>
                                        </p:attrNameLst>
                                      </p:cBhvr>
                                      <p:tavLst>
                                        <p:tav tm="0">
                                          <p:val>
                                            <p:strVal val="#ppt_x"/>
                                          </p:val>
                                        </p:tav>
                                        <p:tav tm="100000">
                                          <p:val>
                                            <p:strVal val="#ppt_x"/>
                                          </p:val>
                                        </p:tav>
                                      </p:tavLst>
                                    </p:anim>
                                    <p:anim calcmode="lin" valueType="num">
                                      <p:cBhvr additive="base">
                                        <p:cTn id="8" dur="3000" fill="hold"/>
                                        <p:tgtEl>
                                          <p:spTgt spid="27659"/>
                                        </p:tgtEl>
                                        <p:attrNameLst>
                                          <p:attrName>ppt_y</p:attrName>
                                        </p:attrNameLst>
                                      </p:cBhvr>
                                      <p:tavLst>
                                        <p:tav tm="0">
                                          <p:val>
                                            <p:strVal val="0-#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6131" fill="hold"/>
                                        <p:tgtEl>
                                          <p:spTgt spid="27687"/>
                                        </p:tgtEl>
                                      </p:cBhvr>
                                    </p:cmd>
                                  </p:childTnLst>
                                </p:cTn>
                              </p:par>
                              <p:par>
                                <p:cTn id="11" presetID="2" presetClass="entr" presetSubtype="4" fill="hold" grpId="0" nodeType="withEffect">
                                  <p:stCondLst>
                                    <p:cond delay="0"/>
                                  </p:stCondLst>
                                  <p:childTnLst>
                                    <p:set>
                                      <p:cBhvr>
                                        <p:cTn id="12" dur="1" fill="hold">
                                          <p:stCondLst>
                                            <p:cond delay="0"/>
                                          </p:stCondLst>
                                        </p:cTn>
                                        <p:tgtEl>
                                          <p:spTgt spid="27669"/>
                                        </p:tgtEl>
                                        <p:attrNameLst>
                                          <p:attrName>style.visibility</p:attrName>
                                        </p:attrNameLst>
                                      </p:cBhvr>
                                      <p:to>
                                        <p:strVal val="visible"/>
                                      </p:to>
                                    </p:set>
                                    <p:anim calcmode="lin" valueType="num">
                                      <p:cBhvr additive="base">
                                        <p:cTn id="13" dur="1000" fill="hold"/>
                                        <p:tgtEl>
                                          <p:spTgt spid="27669"/>
                                        </p:tgtEl>
                                        <p:attrNameLst>
                                          <p:attrName>ppt_x</p:attrName>
                                        </p:attrNameLst>
                                      </p:cBhvr>
                                      <p:tavLst>
                                        <p:tav tm="0">
                                          <p:val>
                                            <p:strVal val="#ppt_x"/>
                                          </p:val>
                                        </p:tav>
                                        <p:tav tm="100000">
                                          <p:val>
                                            <p:strVal val="#ppt_x"/>
                                          </p:val>
                                        </p:tav>
                                      </p:tavLst>
                                    </p:anim>
                                    <p:anim calcmode="lin" valueType="num">
                                      <p:cBhvr additive="base">
                                        <p:cTn id="14" dur="1000" fill="hold"/>
                                        <p:tgtEl>
                                          <p:spTgt spid="276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27687"/>
                </p:tgtEl>
              </p:cMediaNode>
            </p:audio>
          </p:childTnLst>
        </p:cTn>
      </p:par>
    </p:tnLst>
    <p:bldLst>
      <p:bldP spid="276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1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04800"/>
            <a:ext cx="109728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5"/>
          <p:cNvSpPr txBox="1">
            <a:spLocks noChangeArrowheads="1"/>
          </p:cNvSpPr>
          <p:nvPr/>
        </p:nvSpPr>
        <p:spPr bwMode="auto">
          <a:xfrm>
            <a:off x="1598613" y="2406650"/>
            <a:ext cx="6324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4000">
                <a:solidFill>
                  <a:srgbClr val="0000FF"/>
                </a:solidFill>
              </a:rPr>
              <a:t>- Cô gọi một vài trẻ lên giới thiệu về gia đình của mình</a:t>
            </a:r>
          </a:p>
        </p:txBody>
      </p:sp>
      <p:pic>
        <p:nvPicPr>
          <p:cNvPr id="66569" name="Reco77.WAV">
            <a:hlinkClick r:id="" action="ppaction://media"/>
          </p:cNvPr>
          <p:cNvPicPr>
            <a:picLocks noRot="1" noChangeAspect="1" noChangeArrowheads="1"/>
          </p:cNvPicPr>
          <p:nvPr>
            <a:wavAudioFile r:embed="rId1" name="Recorded Sound"/>
          </p:nvPr>
        </p:nvPicPr>
        <p:blipFill>
          <a:blip r:embed="rId5">
            <a:extLst>
              <a:ext uri="{28A0092B-C50C-407E-A947-70E740481C1C}">
                <a14:useLocalDpi xmlns:a14="http://schemas.microsoft.com/office/drawing/2010/main" val="0"/>
              </a:ext>
            </a:extLst>
          </a:blip>
          <a:srcRect/>
          <a:stretch>
            <a:fillRect/>
          </a:stretch>
        </p:blipFill>
        <p:spPr bwMode="auto">
          <a:xfrm>
            <a:off x="9372600" y="723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Reco78.WAV">
            <a:hlinkClick r:id="" action="ppaction://media"/>
          </p:cNvPr>
          <p:cNvPicPr>
            <a:picLocks noRot="1" noChangeAspect="1" noChangeArrowheads="1"/>
          </p:cNvPicPr>
          <p:nvPr>
            <a:wavAudioFile r:embed="rId2" name="Recorded Sound"/>
          </p:nvPr>
        </p:nvPicPr>
        <p:blipFill>
          <a:blip r:embed="rId5">
            <a:extLst>
              <a:ext uri="{28A0092B-C50C-407E-A947-70E740481C1C}">
                <a14:useLocalDpi xmlns:a14="http://schemas.microsoft.com/office/drawing/2010/main" val="0"/>
              </a:ext>
            </a:extLst>
          </a:blip>
          <a:srcRect/>
          <a:stretch>
            <a:fillRect/>
          </a:stretch>
        </p:blipFill>
        <p:spPr bwMode="auto">
          <a:xfrm>
            <a:off x="9144000" y="723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randombar(horizontal)">
                                      <p:cBhvr>
                                        <p:cTn id="7" dur="500"/>
                                        <p:tgtEl>
                                          <p:spTgt spid="66565"/>
                                        </p:tgtEl>
                                      </p:cBhvr>
                                    </p:animEffect>
                                  </p:childTnLst>
                                </p:cTn>
                              </p:par>
                              <p:par>
                                <p:cTn id="8" presetID="1" presetClass="mediacall" presetSubtype="0" fill="hold" nodeType="withEffect">
                                  <p:stCondLst>
                                    <p:cond delay="0"/>
                                  </p:stCondLst>
                                  <p:childTnLst>
                                    <p:cmd type="call" cmd="playFrom(0.0)">
                                      <p:cBhvr>
                                        <p:cTn id="9" dur="5364" fill="hold"/>
                                        <p:tgtEl>
                                          <p:spTgt spid="66569"/>
                                        </p:tgtEl>
                                      </p:cBhvr>
                                    </p:cmd>
                                  </p:childTnLst>
                                </p:cTn>
                              </p:par>
                              <p:par>
                                <p:cTn id="10" presetID="1" presetClass="mediacall" presetSubtype="0" fill="hold" nodeType="withEffect">
                                  <p:stCondLst>
                                    <p:cond delay="0"/>
                                  </p:stCondLst>
                                  <p:childTnLst>
                                    <p:cmd type="call" cmd="playFrom(0.0)">
                                      <p:cBhvr>
                                        <p:cTn id="11" dur="6131" fill="hold"/>
                                        <p:tgtEl>
                                          <p:spTgt spid="665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66569"/>
                </p:tgtEl>
              </p:cMediaNode>
            </p:audio>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66570"/>
                </p:tgtEl>
              </p:cMediaNode>
            </p:audio>
          </p:childTnLst>
        </p:cTn>
      </p:par>
    </p:tnLst>
    <p:bldLst>
      <p:bldP spid="665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1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04800"/>
            <a:ext cx="109728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6"/>
          <p:cNvSpPr txBox="1">
            <a:spLocks noChangeArrowheads="1"/>
          </p:cNvSpPr>
          <p:nvPr/>
        </p:nvSpPr>
        <p:spPr bwMode="auto">
          <a:xfrm>
            <a:off x="1524000" y="1928813"/>
            <a:ext cx="601980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4000">
                <a:solidFill>
                  <a:srgbClr val="0000FF"/>
                </a:solidFill>
              </a:rPr>
              <a:t>- Cô và trẻ cùng tìm hiểu về gia đình </a:t>
            </a:r>
            <a:r>
              <a:rPr lang="vi-VN" sz="4000">
                <a:solidFill>
                  <a:srgbClr val="0000FF"/>
                </a:solidFill>
              </a:rPr>
              <a:t>ít con</a:t>
            </a:r>
            <a:r>
              <a:rPr lang="en-US" sz="4000">
                <a:solidFill>
                  <a:srgbClr val="0000FF"/>
                </a:solidFill>
              </a:rPr>
              <a:t>, gia đình </a:t>
            </a:r>
            <a:r>
              <a:rPr lang="vi-VN" sz="4000">
                <a:solidFill>
                  <a:srgbClr val="0000FF"/>
                </a:solidFill>
              </a:rPr>
              <a:t>đông con</a:t>
            </a:r>
            <a:endParaRPr lang="en-US" sz="4000">
              <a:solidFill>
                <a:srgbClr val="0000FF"/>
              </a:solidFill>
            </a:endParaRPr>
          </a:p>
        </p:txBody>
      </p:sp>
      <p:pic>
        <p:nvPicPr>
          <p:cNvPr id="66569" name="Reco108.WAV">
            <a:hlinkClick r:id="" action="ppaction://media"/>
          </p:cNvPr>
          <p:cNvPicPr>
            <a:picLocks noRot="1" noChangeAspect="1" noChangeArrowheads="1"/>
          </p:cNvPicPr>
          <p:nvPr>
            <a:wavAudioFile r:embed="rId1" name="Recorded Sound"/>
          </p:nvPr>
        </p:nvPicPr>
        <p:blipFill>
          <a:blip r:embed="rId5">
            <a:extLst>
              <a:ext uri="{28A0092B-C50C-407E-A947-70E740481C1C}">
                <a14:useLocalDpi xmlns:a14="http://schemas.microsoft.com/office/drawing/2010/main" val="0"/>
              </a:ext>
            </a:extLst>
          </a:blip>
          <a:srcRect/>
          <a:stretch>
            <a:fillRect/>
          </a:stretch>
        </p:blipFill>
        <p:spPr bwMode="auto">
          <a:xfrm>
            <a:off x="9372600" y="723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Reco109.WAV">
            <a:hlinkClick r:id="" action="ppaction://media"/>
          </p:cNvPr>
          <p:cNvPicPr>
            <a:picLocks noRot="1" noChangeAspect="1" noChangeArrowheads="1"/>
          </p:cNvPicPr>
          <p:nvPr>
            <a:wavAudioFile r:embed="rId2" name="Recorded Sound"/>
          </p:nvPr>
        </p:nvPicPr>
        <p:blipFill>
          <a:blip r:embed="rId5">
            <a:extLst>
              <a:ext uri="{28A0092B-C50C-407E-A947-70E740481C1C}">
                <a14:useLocalDpi xmlns:a14="http://schemas.microsoft.com/office/drawing/2010/main" val="0"/>
              </a:ext>
            </a:extLst>
          </a:blip>
          <a:srcRect/>
          <a:stretch>
            <a:fillRect/>
          </a:stretch>
        </p:blipFill>
        <p:spPr bwMode="auto">
          <a:xfrm>
            <a:off x="9144000" y="723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364" fill="hold"/>
                                        <p:tgtEl>
                                          <p:spTgt spid="6656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66566"/>
                                        </p:tgtEl>
                                        <p:attrNameLst>
                                          <p:attrName>style.visibility</p:attrName>
                                        </p:attrNameLst>
                                      </p:cBhvr>
                                      <p:to>
                                        <p:strVal val="visible"/>
                                      </p:to>
                                    </p:set>
                                    <p:anim calcmode="lin" valueType="num">
                                      <p:cBhvr>
                                        <p:cTn id="11" dur="500" fill="hold"/>
                                        <p:tgtEl>
                                          <p:spTgt spid="66566"/>
                                        </p:tgtEl>
                                        <p:attrNameLst>
                                          <p:attrName>ppt_w</p:attrName>
                                        </p:attrNameLst>
                                      </p:cBhvr>
                                      <p:tavLst>
                                        <p:tav tm="0">
                                          <p:val>
                                            <p:fltVal val="0"/>
                                          </p:val>
                                        </p:tav>
                                        <p:tav tm="100000">
                                          <p:val>
                                            <p:strVal val="#ppt_w"/>
                                          </p:val>
                                        </p:tav>
                                      </p:tavLst>
                                    </p:anim>
                                    <p:anim calcmode="lin" valueType="num">
                                      <p:cBhvr>
                                        <p:cTn id="12" dur="500" fill="hold"/>
                                        <p:tgtEl>
                                          <p:spTgt spid="66566"/>
                                        </p:tgtEl>
                                        <p:attrNameLst>
                                          <p:attrName>ppt_h</p:attrName>
                                        </p:attrNameLst>
                                      </p:cBhvr>
                                      <p:tavLst>
                                        <p:tav tm="0">
                                          <p:val>
                                            <p:fltVal val="0"/>
                                          </p:val>
                                        </p:tav>
                                        <p:tav tm="100000">
                                          <p:val>
                                            <p:strVal val="#ppt_h"/>
                                          </p:val>
                                        </p:tav>
                                      </p:tavLst>
                                    </p:anim>
                                    <p:animEffect transition="in" filter="fade">
                                      <p:cBhvr>
                                        <p:cTn id="13" dur="500"/>
                                        <p:tgtEl>
                                          <p:spTgt spid="66566"/>
                                        </p:tgtEl>
                                      </p:cBhvr>
                                    </p:animEffect>
                                  </p:childTnLst>
                                </p:cTn>
                              </p:par>
                              <p:par>
                                <p:cTn id="14" presetID="1" presetClass="mediacall" presetSubtype="0" fill="hold" nodeType="withEffect">
                                  <p:stCondLst>
                                    <p:cond delay="0"/>
                                  </p:stCondLst>
                                  <p:childTnLst>
                                    <p:cmd type="call" cmd="playFrom(0.0)">
                                      <p:cBhvr>
                                        <p:cTn id="15" dur="6131" fill="hold"/>
                                        <p:tgtEl>
                                          <p:spTgt spid="665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66569"/>
                </p:tgtEl>
              </p:cMediaNode>
            </p:audio>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66570"/>
                </p:tgtEl>
              </p:cMediaNode>
            </p:audio>
          </p:childTnLst>
        </p:cTn>
      </p:par>
    </p:tnLst>
    <p:bldLst>
      <p:bldP spid="6656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5"/>
          <p:cNvSpPr txBox="1">
            <a:spLocks noChangeArrowheads="1"/>
          </p:cNvSpPr>
          <p:nvPr/>
        </p:nvSpPr>
        <p:spPr bwMode="auto">
          <a:xfrm>
            <a:off x="2438400" y="6019800"/>
            <a:ext cx="510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endParaRPr lang="en-US"/>
          </a:p>
        </p:txBody>
      </p:sp>
      <p:sp>
        <p:nvSpPr>
          <p:cNvPr id="37894" name="Text Box 6"/>
          <p:cNvSpPr txBox="1">
            <a:spLocks noChangeArrowheads="1"/>
          </p:cNvSpPr>
          <p:nvPr/>
        </p:nvSpPr>
        <p:spPr bwMode="auto">
          <a:xfrm>
            <a:off x="1676400" y="4953000"/>
            <a:ext cx="601980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7200" b="1">
                <a:solidFill>
                  <a:srgbClr val="0000FF"/>
                </a:solidFill>
              </a:rPr>
              <a:t>Gia đình ít con</a:t>
            </a:r>
          </a:p>
        </p:txBody>
      </p:sp>
      <p:pic>
        <p:nvPicPr>
          <p:cNvPr id="37896" name="Picture 8" descr="url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713" y="34925"/>
            <a:ext cx="4267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5" name="Reco124.WAV">
            <a:hlinkClick r:id="" action="ppaction://media"/>
          </p:cNvPr>
          <p:cNvPicPr>
            <a:picLocks noRot="1" noChangeAspect="1" noChangeArrowheads="1"/>
          </p:cNvPicPr>
          <p:nvPr>
            <a:wavAudioFile r:embed="rId1" name="Recorded Sound"/>
          </p:nvPr>
        </p:nvPicPr>
        <p:blipFill>
          <a:blip r:embed="rId4">
            <a:extLst>
              <a:ext uri="{28A0092B-C50C-407E-A947-70E740481C1C}">
                <a14:useLocalDpi xmlns:a14="http://schemas.microsoft.com/office/drawing/2010/main" val="0"/>
              </a:ext>
            </a:extLst>
          </a:blip>
          <a:srcRect/>
          <a:stretch>
            <a:fillRect/>
          </a:stretch>
        </p:blipFill>
        <p:spPr bwMode="auto">
          <a:xfrm>
            <a:off x="88392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188" y="34925"/>
            <a:ext cx="4670425"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7036" fill="hold"/>
                                        <p:tgtEl>
                                          <p:spTgt spid="37905"/>
                                        </p:tgtEl>
                                      </p:cBhvr>
                                    </p:cmd>
                                  </p:childTnLst>
                                </p:cTn>
                              </p:par>
                              <p:par>
                                <p:cTn id="7" presetID="31" presetClass="entr" presetSubtype="0" fill="hold" nodeType="withEffect">
                                  <p:stCondLst>
                                    <p:cond delay="0"/>
                                  </p:stCondLst>
                                  <p:iterate type="lt">
                                    <p:tmPct val="5000"/>
                                  </p:iterate>
                                  <p:childTnLst>
                                    <p:set>
                                      <p:cBhvr>
                                        <p:cTn id="8" dur="1" fill="hold">
                                          <p:stCondLst>
                                            <p:cond delay="0"/>
                                          </p:stCondLst>
                                        </p:cTn>
                                        <p:tgtEl>
                                          <p:spTgt spid="37896"/>
                                        </p:tgtEl>
                                        <p:attrNameLst>
                                          <p:attrName>style.visibility</p:attrName>
                                        </p:attrNameLst>
                                      </p:cBhvr>
                                      <p:to>
                                        <p:strVal val="visible"/>
                                      </p:to>
                                    </p:set>
                                    <p:anim calcmode="lin" valueType="num">
                                      <p:cBhvr>
                                        <p:cTn id="9" dur="1000" fill="hold"/>
                                        <p:tgtEl>
                                          <p:spTgt spid="37896"/>
                                        </p:tgtEl>
                                        <p:attrNameLst>
                                          <p:attrName>ppt_w</p:attrName>
                                        </p:attrNameLst>
                                      </p:cBhvr>
                                      <p:tavLst>
                                        <p:tav tm="0">
                                          <p:val>
                                            <p:fltVal val="0"/>
                                          </p:val>
                                        </p:tav>
                                        <p:tav tm="100000">
                                          <p:val>
                                            <p:strVal val="#ppt_w"/>
                                          </p:val>
                                        </p:tav>
                                      </p:tavLst>
                                    </p:anim>
                                    <p:anim calcmode="lin" valueType="num">
                                      <p:cBhvr>
                                        <p:cTn id="10" dur="1000" fill="hold"/>
                                        <p:tgtEl>
                                          <p:spTgt spid="37896"/>
                                        </p:tgtEl>
                                        <p:attrNameLst>
                                          <p:attrName>ppt_h</p:attrName>
                                        </p:attrNameLst>
                                      </p:cBhvr>
                                      <p:tavLst>
                                        <p:tav tm="0">
                                          <p:val>
                                            <p:fltVal val="0"/>
                                          </p:val>
                                        </p:tav>
                                        <p:tav tm="100000">
                                          <p:val>
                                            <p:strVal val="#ppt_h"/>
                                          </p:val>
                                        </p:tav>
                                      </p:tavLst>
                                    </p:anim>
                                    <p:anim calcmode="lin" valueType="num">
                                      <p:cBhvr>
                                        <p:cTn id="11" dur="1000" fill="hold"/>
                                        <p:tgtEl>
                                          <p:spTgt spid="37896"/>
                                        </p:tgtEl>
                                        <p:attrNameLst>
                                          <p:attrName>style.rotation</p:attrName>
                                        </p:attrNameLst>
                                      </p:cBhvr>
                                      <p:tavLst>
                                        <p:tav tm="0">
                                          <p:val>
                                            <p:fltVal val="90"/>
                                          </p:val>
                                        </p:tav>
                                        <p:tav tm="100000">
                                          <p:val>
                                            <p:fltVal val="0"/>
                                          </p:val>
                                        </p:tav>
                                      </p:tavLst>
                                    </p:anim>
                                    <p:animEffect transition="in" filter="fade">
                                      <p:cBhvr>
                                        <p:cTn id="12" dur="1000"/>
                                        <p:tgtEl>
                                          <p:spTgt spid="37896"/>
                                        </p:tgtEl>
                                      </p:cBhvr>
                                    </p:animEffect>
                                  </p:childTnLst>
                                </p:cTn>
                              </p:par>
                              <p:par>
                                <p:cTn id="13" presetID="50" presetClass="entr" presetSubtype="0" decel="100000" fill="hold" grpId="0" nodeType="withEffect">
                                  <p:stCondLst>
                                    <p:cond delay="0"/>
                                  </p:stCondLst>
                                  <p:childTnLst>
                                    <p:set>
                                      <p:cBhvr>
                                        <p:cTn id="14" dur="1" fill="hold">
                                          <p:stCondLst>
                                            <p:cond delay="0"/>
                                          </p:stCondLst>
                                        </p:cTn>
                                        <p:tgtEl>
                                          <p:spTgt spid="37894"/>
                                        </p:tgtEl>
                                        <p:attrNameLst>
                                          <p:attrName>style.visibility</p:attrName>
                                        </p:attrNameLst>
                                      </p:cBhvr>
                                      <p:to>
                                        <p:strVal val="visible"/>
                                      </p:to>
                                    </p:set>
                                    <p:anim calcmode="lin" valueType="num">
                                      <p:cBhvr>
                                        <p:cTn id="15" dur="1000" fill="hold"/>
                                        <p:tgtEl>
                                          <p:spTgt spid="37894"/>
                                        </p:tgtEl>
                                        <p:attrNameLst>
                                          <p:attrName>ppt_w</p:attrName>
                                        </p:attrNameLst>
                                      </p:cBhvr>
                                      <p:tavLst>
                                        <p:tav tm="0">
                                          <p:val>
                                            <p:strVal val="#ppt_w+.3"/>
                                          </p:val>
                                        </p:tav>
                                        <p:tav tm="100000">
                                          <p:val>
                                            <p:strVal val="#ppt_w"/>
                                          </p:val>
                                        </p:tav>
                                      </p:tavLst>
                                    </p:anim>
                                    <p:anim calcmode="lin" valueType="num">
                                      <p:cBhvr>
                                        <p:cTn id="16" dur="1000" fill="hold"/>
                                        <p:tgtEl>
                                          <p:spTgt spid="37894"/>
                                        </p:tgtEl>
                                        <p:attrNameLst>
                                          <p:attrName>ppt_h</p:attrName>
                                        </p:attrNameLst>
                                      </p:cBhvr>
                                      <p:tavLst>
                                        <p:tav tm="0">
                                          <p:val>
                                            <p:strVal val="#ppt_h"/>
                                          </p:val>
                                        </p:tav>
                                        <p:tav tm="100000">
                                          <p:val>
                                            <p:strVal val="#ppt_h"/>
                                          </p:val>
                                        </p:tav>
                                      </p:tavLst>
                                    </p:anim>
                                    <p:animEffect transition="in" filter="fade">
                                      <p:cBhvr>
                                        <p:cTn id="17" dur="1000"/>
                                        <p:tgtEl>
                                          <p:spTgt spid="378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37905"/>
                </p:tgtEl>
              </p:cMediaNode>
            </p:audio>
          </p:childTnLst>
        </p:cTn>
      </p:par>
    </p:tnLst>
    <p:bldLst>
      <p:bldP spid="3789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p:cNvSpPr txBox="1">
            <a:spLocks noChangeArrowheads="1"/>
          </p:cNvSpPr>
          <p:nvPr/>
        </p:nvSpPr>
        <p:spPr bwMode="auto">
          <a:xfrm>
            <a:off x="609600" y="5562600"/>
            <a:ext cx="8001000"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5400">
                <a:solidFill>
                  <a:srgbClr val="0000FF"/>
                </a:solidFill>
                <a:latin typeface="Verdana" pitchFamily="34" charset="0"/>
              </a:rPr>
              <a:t>   </a:t>
            </a:r>
            <a:r>
              <a:rPr lang="en-US" sz="6600" b="1">
                <a:solidFill>
                  <a:srgbClr val="0000FF"/>
                </a:solidFill>
              </a:rPr>
              <a:t>Gia đình đông con</a:t>
            </a:r>
          </a:p>
        </p:txBody>
      </p:sp>
      <p:pic>
        <p:nvPicPr>
          <p:cNvPr id="47119" name="Reco140.WAV">
            <a:hlinkClick r:id="" action="ppaction://media"/>
          </p:cNvPr>
          <p:cNvPicPr>
            <a:picLocks noRot="1" noChangeAspect="1" noChangeArrowheads="1"/>
          </p:cNvPicPr>
          <p:nvPr>
            <a:wavAudioFile r:embed="rId1" name="Recorded Sound"/>
          </p:nvPr>
        </p:nvPicPr>
        <p:blipFill>
          <a:blip r:embed="rId3">
            <a:extLst>
              <a:ext uri="{28A0092B-C50C-407E-A947-70E740481C1C}">
                <a14:useLocalDpi xmlns:a14="http://schemas.microsoft.com/office/drawing/2010/main" val="0"/>
              </a:ext>
            </a:extLst>
          </a:blip>
          <a:srcRect/>
          <a:stretch>
            <a:fillRect/>
          </a:stretch>
        </p:blipFill>
        <p:spPr bwMode="auto">
          <a:xfrm>
            <a:off x="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563" y="0"/>
            <a:ext cx="8732837"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6549" fill="hold"/>
                                        <p:tgtEl>
                                          <p:spTgt spid="47119"/>
                                        </p:tgtEl>
                                      </p:cBhvr>
                                    </p:cmd>
                                  </p:childTnLst>
                                </p:cTn>
                              </p:par>
                              <p:par>
                                <p:cTn id="7" presetID="2" presetClass="entr" presetSubtype="4" fill="hold" grpId="0" nodeType="withEffect">
                                  <p:stCondLst>
                                    <p:cond delay="0"/>
                                  </p:stCondLst>
                                  <p:childTnLst>
                                    <p:set>
                                      <p:cBhvr>
                                        <p:cTn id="8" dur="1" fill="hold">
                                          <p:stCondLst>
                                            <p:cond delay="0"/>
                                          </p:stCondLst>
                                        </p:cTn>
                                        <p:tgtEl>
                                          <p:spTgt spid="47110"/>
                                        </p:tgtEl>
                                        <p:attrNameLst>
                                          <p:attrName>style.visibility</p:attrName>
                                        </p:attrNameLst>
                                      </p:cBhvr>
                                      <p:to>
                                        <p:strVal val="visible"/>
                                      </p:to>
                                    </p:set>
                                    <p:anim calcmode="lin" valueType="num">
                                      <p:cBhvr additive="base">
                                        <p:cTn id="9" dur="500" fill="hold"/>
                                        <p:tgtEl>
                                          <p:spTgt spid="47110"/>
                                        </p:tgtEl>
                                        <p:attrNameLst>
                                          <p:attrName>ppt_x</p:attrName>
                                        </p:attrNameLst>
                                      </p:cBhvr>
                                      <p:tavLst>
                                        <p:tav tm="0">
                                          <p:val>
                                            <p:strVal val="#ppt_x"/>
                                          </p:val>
                                        </p:tav>
                                        <p:tav tm="100000">
                                          <p:val>
                                            <p:strVal val="#ppt_x"/>
                                          </p:val>
                                        </p:tav>
                                      </p:tavLst>
                                    </p:anim>
                                    <p:anim calcmode="lin" valueType="num">
                                      <p:cBhvr additive="base">
                                        <p:cTn id="10" dur="500" fill="hold"/>
                                        <p:tgtEl>
                                          <p:spTgt spid="47110"/>
                                        </p:tgtEl>
                                        <p:attrNameLst>
                                          <p:attrName>ppt_y</p:attrName>
                                        </p:attrNameLst>
                                      </p:cBhvr>
                                      <p:tavLst>
                                        <p:tav tm="0">
                                          <p:val>
                                            <p:strVal val="1+#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47119"/>
                </p:tgtEl>
              </p:cMediaNode>
            </p:audio>
          </p:childTnLst>
        </p:cTn>
      </p:par>
    </p:tnLst>
    <p:bldLst>
      <p:bldP spid="471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1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04800"/>
            <a:ext cx="109728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 Box 6"/>
          <p:cNvSpPr txBox="1">
            <a:spLocks noChangeArrowheads="1"/>
          </p:cNvSpPr>
          <p:nvPr/>
        </p:nvSpPr>
        <p:spPr bwMode="auto">
          <a:xfrm>
            <a:off x="1577975" y="2308225"/>
            <a:ext cx="6019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4000">
                <a:solidFill>
                  <a:srgbClr val="0000FF"/>
                </a:solidFill>
              </a:rPr>
              <a:t>- Cô và trẻ cùng tìm hiểu về gia đình lớn, gia đình nhỏ</a:t>
            </a:r>
          </a:p>
        </p:txBody>
      </p:sp>
      <p:pic>
        <p:nvPicPr>
          <p:cNvPr id="66569" name="Reco155.WAV">
            <a:hlinkClick r:id="" action="ppaction://media"/>
          </p:cNvPr>
          <p:cNvPicPr>
            <a:picLocks noRot="1" noChangeAspect="1" noChangeArrowheads="1"/>
          </p:cNvPicPr>
          <p:nvPr>
            <a:wavAudioFile r:embed="rId1" name="Recorded Sound"/>
          </p:nvPr>
        </p:nvPicPr>
        <p:blipFill>
          <a:blip r:embed="rId5">
            <a:extLst>
              <a:ext uri="{28A0092B-C50C-407E-A947-70E740481C1C}">
                <a14:useLocalDpi xmlns:a14="http://schemas.microsoft.com/office/drawing/2010/main" val="0"/>
              </a:ext>
            </a:extLst>
          </a:blip>
          <a:srcRect/>
          <a:stretch>
            <a:fillRect/>
          </a:stretch>
        </p:blipFill>
        <p:spPr bwMode="auto">
          <a:xfrm>
            <a:off x="9372600" y="723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Reco156.WAV">
            <a:hlinkClick r:id="" action="ppaction://media"/>
          </p:cNvPr>
          <p:cNvPicPr>
            <a:picLocks noRot="1" noChangeAspect="1" noChangeArrowheads="1"/>
          </p:cNvPicPr>
          <p:nvPr>
            <a:wavAudioFile r:embed="rId2" name="Recorded Sound"/>
          </p:nvPr>
        </p:nvPicPr>
        <p:blipFill>
          <a:blip r:embed="rId5">
            <a:extLst>
              <a:ext uri="{28A0092B-C50C-407E-A947-70E740481C1C}">
                <a14:useLocalDpi xmlns:a14="http://schemas.microsoft.com/office/drawing/2010/main" val="0"/>
              </a:ext>
            </a:extLst>
          </a:blip>
          <a:srcRect/>
          <a:stretch>
            <a:fillRect/>
          </a:stretch>
        </p:blipFill>
        <p:spPr bwMode="auto">
          <a:xfrm>
            <a:off x="9144000" y="723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5364" fill="hold"/>
                                        <p:tgtEl>
                                          <p:spTgt spid="6656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66566"/>
                                        </p:tgtEl>
                                        <p:attrNameLst>
                                          <p:attrName>style.visibility</p:attrName>
                                        </p:attrNameLst>
                                      </p:cBhvr>
                                      <p:to>
                                        <p:strVal val="visible"/>
                                      </p:to>
                                    </p:set>
                                    <p:anim calcmode="lin" valueType="num">
                                      <p:cBhvr>
                                        <p:cTn id="11" dur="500" fill="hold"/>
                                        <p:tgtEl>
                                          <p:spTgt spid="66566"/>
                                        </p:tgtEl>
                                        <p:attrNameLst>
                                          <p:attrName>ppt_w</p:attrName>
                                        </p:attrNameLst>
                                      </p:cBhvr>
                                      <p:tavLst>
                                        <p:tav tm="0">
                                          <p:val>
                                            <p:fltVal val="0"/>
                                          </p:val>
                                        </p:tav>
                                        <p:tav tm="100000">
                                          <p:val>
                                            <p:strVal val="#ppt_w"/>
                                          </p:val>
                                        </p:tav>
                                      </p:tavLst>
                                    </p:anim>
                                    <p:anim calcmode="lin" valueType="num">
                                      <p:cBhvr>
                                        <p:cTn id="12" dur="500" fill="hold"/>
                                        <p:tgtEl>
                                          <p:spTgt spid="66566"/>
                                        </p:tgtEl>
                                        <p:attrNameLst>
                                          <p:attrName>ppt_h</p:attrName>
                                        </p:attrNameLst>
                                      </p:cBhvr>
                                      <p:tavLst>
                                        <p:tav tm="0">
                                          <p:val>
                                            <p:fltVal val="0"/>
                                          </p:val>
                                        </p:tav>
                                        <p:tav tm="100000">
                                          <p:val>
                                            <p:strVal val="#ppt_h"/>
                                          </p:val>
                                        </p:tav>
                                      </p:tavLst>
                                    </p:anim>
                                    <p:animEffect transition="in" filter="fade">
                                      <p:cBhvr>
                                        <p:cTn id="13" dur="500"/>
                                        <p:tgtEl>
                                          <p:spTgt spid="66566"/>
                                        </p:tgtEl>
                                      </p:cBhvr>
                                    </p:animEffect>
                                  </p:childTnLst>
                                </p:cTn>
                              </p:par>
                              <p:par>
                                <p:cTn id="14" presetID="1" presetClass="mediacall" presetSubtype="0" fill="hold" nodeType="withEffect">
                                  <p:stCondLst>
                                    <p:cond delay="0"/>
                                  </p:stCondLst>
                                  <p:childTnLst>
                                    <p:cmd type="call" cmd="playFrom(0.0)">
                                      <p:cBhvr>
                                        <p:cTn id="15" dur="6131" fill="hold"/>
                                        <p:tgtEl>
                                          <p:spTgt spid="6657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0">
                  <p:stCondLst>
                    <p:cond delay="indefinite"/>
                  </p:stCondLst>
                  <p:endCondLst>
                    <p:cond evt="onNext" delay="0">
                      <p:tgtEl>
                        <p:sldTgt/>
                      </p:tgtEl>
                    </p:cond>
                    <p:cond evt="onPrev" delay="0">
                      <p:tgtEl>
                        <p:sldTgt/>
                      </p:tgtEl>
                    </p:cond>
                    <p:cond evt="onStopAudio" delay="0">
                      <p:tgtEl>
                        <p:sldTgt/>
                      </p:tgtEl>
                    </p:cond>
                  </p:endCondLst>
                </p:cTn>
                <p:tgtEl>
                  <p:spTgt spid="66569"/>
                </p:tgtEl>
              </p:cMediaNode>
            </p:audio>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66570"/>
                </p:tgtEl>
              </p:cMediaNode>
            </p:audio>
          </p:childTnLst>
        </p:cTn>
      </p:par>
    </p:tnLst>
    <p:bldLst>
      <p:bldP spid="6656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quot;/&gt;&lt;property id=&quot;20307&quot; value=&quot;264&quot;/&gt;&lt;/object&gt;&lt;object type=&quot;3&quot; unique_id=&quot;10006&quot;&gt;&lt;property id=&quot;20148&quot; value=&quot;5&quot;/&gt;&lt;property id=&quot;20300&quot; value=&quot;Slide 5 - &amp;quot;III. Tổ chức hoạt động&amp;quot;&quot;/&gt;&lt;property id=&quot;20307&quot; value=&quot;269&quot;/&gt;&lt;/object&gt;&lt;object type=&quot;3&quot; unique_id=&quot;10007&quot;&gt;&lt;property id=&quot;20148&quot; value=&quot;5&quot;/&gt;&lt;property id=&quot;20300&quot; value=&quot;Slide 6&quot;/&gt;&lt;property id=&quot;20307&quot; value=&quot;270&quot;/&gt;&lt;/object&gt;&lt;object type=&quot;3&quot; unique_id=&quot;10008&quot;&gt;&lt;property id=&quot;20148&quot; value=&quot;5&quot;/&gt;&lt;property id=&quot;20300&quot; value=&quot;Slide 7&quot;/&gt;&lt;property id=&quot;20307&quot; value=&quot;271&quot;/&gt;&lt;/object&gt;&lt;object type=&quot;3&quot; unique_id=&quot;10009&quot;&gt;&lt;property id=&quot;20148&quot; value=&quot;5&quot;/&gt;&lt;property id=&quot;20300&quot; value=&quot;Slide 8&quot;/&gt;&lt;property id=&quot;20307&quot; value=&quot;272&quot;/&gt;&lt;/object&gt;&lt;object type=&quot;3&quot; unique_id=&quot;10011&quot;&gt;&lt;property id=&quot;20148&quot; value=&quot;5&quot;/&gt;&lt;property id=&quot;20300&quot; value=&quot;Slide 10&quot;/&gt;&lt;property id=&quot;20307&quot; value=&quot;276&quot;/&gt;&lt;/object&gt;&lt;object type=&quot;3&quot; unique_id=&quot;10015&quot;&gt;&lt;property id=&quot;20148&quot; value=&quot;5&quot;/&gt;&lt;property id=&quot;20300&quot; value=&quot;Slide 13&quot;/&gt;&lt;property id=&quot;20307&quot; value=&quot;280&quot;/&gt;&lt;/object&gt;&lt;object type=&quot;3&quot; unique_id=&quot;10016&quot;&gt;&lt;property id=&quot;20148&quot; value=&quot;5&quot;/&gt;&lt;property id=&quot;20300&quot; value=&quot;Slide 14&quot;/&gt;&lt;property id=&quot;20307&quot; value=&quot;287&quot;/&gt;&lt;/object&gt;&lt;object type=&quot;3&quot; unique_id=&quot;10017&quot;&gt;&lt;property id=&quot;20148&quot; value=&quot;5&quot;/&gt;&lt;property id=&quot;20300&quot; value=&quot;Slide 15&quot;/&gt;&lt;property id=&quot;20307&quot; value=&quot;286&quot;/&gt;&lt;/object&gt;&lt;object type=&quot;3&quot; unique_id=&quot;10019&quot;&gt;&lt;property id=&quot;20148&quot; value=&quot;5&quot;/&gt;&lt;property id=&quot;20300&quot; value=&quot;Slide 16&quot;/&gt;&lt;property id=&quot;20307&quot; value=&quot;289&quot;/&gt;&lt;/object&gt;&lt;object type=&quot;3&quot; unique_id=&quot;10020&quot;&gt;&lt;property id=&quot;20148&quot; value=&quot;5&quot;/&gt;&lt;property id=&quot;20300&quot; value=&quot;Slide 18&quot;/&gt;&lt;property id=&quot;20307&quot; value=&quot;281&quot;/&gt;&lt;/object&gt;&lt;object type=&quot;3&quot; unique_id=&quot;10021&quot;&gt;&lt;property id=&quot;20148&quot; value=&quot;5&quot;/&gt;&lt;property id=&quot;20300&quot; value=&quot;Slide 19&quot;/&gt;&lt;property id=&quot;20307&quot; value=&quot;288&quot;/&gt;&lt;/object&gt;&lt;object type=&quot;3&quot; unique_id=&quot;10023&quot;&gt;&lt;property id=&quot;20148&quot; value=&quot;5&quot;/&gt;&lt;property id=&quot;20300&quot; value=&quot;Slide 21&quot;/&gt;&lt;property id=&quot;20307&quot; value=&quot;282&quot;/&gt;&lt;/object&gt;&lt;object type=&quot;3&quot; unique_id=&quot;10024&quot;&gt;&lt;property id=&quot;20148&quot; value=&quot;5&quot;/&gt;&lt;property id=&quot;20300&quot; value=&quot;Slide 22&quot;/&gt;&lt;property id=&quot;20307&quot; value=&quot;292&quot;/&gt;&lt;/object&gt;&lt;object type=&quot;3&quot; unique_id=&quot;10025&quot;&gt;&lt;property id=&quot;20148&quot; value=&quot;5&quot;/&gt;&lt;property id=&quot;20300&quot; value=&quot;Slide 23&quot;/&gt;&lt;property id=&quot;20307&quot; value=&quot;293&quot;/&gt;&lt;/object&gt;&lt;object type=&quot;3&quot; unique_id=&quot;10026&quot;&gt;&lt;property id=&quot;20148&quot; value=&quot;5&quot;/&gt;&lt;property id=&quot;20300&quot; value=&quot;Slide 24&quot;/&gt;&lt;property id=&quot;20307&quot; value=&quot;283&quot;/&gt;&lt;/object&gt;&lt;object type=&quot;3&quot; unique_id=&quot;10028&quot;&gt;&lt;property id=&quot;20148&quot; value=&quot;5&quot;/&gt;&lt;property id=&quot;20300&quot; value=&quot;Slide 26&quot;/&gt;&lt;property id=&quot;20307&quot; value=&quot;275&quot;/&gt;&lt;/object&gt;&lt;object type=&quot;3&quot; unique_id=&quot;10113&quot;&gt;&lt;property id=&quot;20148&quot; value=&quot;5&quot;/&gt;&lt;property id=&quot;20300&quot; value=&quot;Slide 2&quot;/&gt;&lt;property id=&quot;20307&quot; value=&quot;294&quot;/&gt;&lt;/object&gt;&lt;object type=&quot;3&quot; unique_id=&quot;10114&quot;&gt;&lt;property id=&quot;20148&quot; value=&quot;5&quot;/&gt;&lt;property id=&quot;20300&quot; value=&quot;Slide 3&quot;/&gt;&lt;property id=&quot;20307&quot; value=&quot;300&quot;/&gt;&lt;/object&gt;&lt;object type=&quot;3&quot; unique_id=&quot;10115&quot;&gt;&lt;property id=&quot;20148&quot; value=&quot;5&quot;/&gt;&lt;property id=&quot;20300&quot; value=&quot;Slide 4&quot;/&gt;&lt;property id=&quot;20307&quot; value=&quot;301&quot;/&gt;&lt;/object&gt;&lt;object type=&quot;3&quot; unique_id=&quot;10116&quot;&gt;&lt;property id=&quot;20148&quot; value=&quot;5&quot;/&gt;&lt;property id=&quot;20300&quot; value=&quot;Slide 9&quot;/&gt;&lt;property id=&quot;20307&quot; value=&quot;297&quot;/&gt;&lt;/object&gt;&lt;object type=&quot;3&quot; unique_id=&quot;10119&quot;&gt;&lt;property id=&quot;20148&quot; value=&quot;5&quot;/&gt;&lt;property id=&quot;20300&quot; value=&quot;Slide 17&quot;/&gt;&lt;property id=&quot;20307&quot; value=&quot;299&quot;/&gt;&lt;/object&gt;&lt;object type=&quot;3&quot; unique_id=&quot;10231&quot;&gt;&lt;property id=&quot;20148&quot; value=&quot;5&quot;/&gt;&lt;property id=&quot;20300&quot; value=&quot;Slide 11&quot;/&gt;&lt;property id=&quot;20307&quot; value=&quot;302&quot;/&gt;&lt;/object&gt;&lt;object type=&quot;3&quot; unique_id=&quot;10233&quot;&gt;&lt;property id=&quot;20148&quot; value=&quot;5&quot;/&gt;&lt;property id=&quot;20300&quot; value=&quot;Slide 12&quot;/&gt;&lt;property id=&quot;20307&quot; value=&quot;303&quot;/&gt;&lt;/object&gt;&lt;object type=&quot;3&quot; unique_id=&quot;10234&quot;&gt;&lt;property id=&quot;20148&quot; value=&quot;5&quot;/&gt;&lt;property id=&quot;20300&quot; value=&quot;Slide 20&quot;/&gt;&lt;property id=&quot;20307&quot; value=&quot;304&quot;/&gt;&lt;/object&gt;&lt;object type=&quot;3&quot; unique_id=&quot;10235&quot;&gt;&lt;property id=&quot;20148&quot; value=&quot;5&quot;/&gt;&lt;property id=&quot;20300&quot; value=&quot;Slide 25&quot;/&gt;&lt;property id=&quot;20307&quot; value=&quot;305&quot;/&gt;&lt;/object&gt;&lt;/object&gt;&lt;object type=&quot;8&quot; unique_id=&quot;10056&quot;&gt;&lt;/object&gt;&lt;/object&gt;&lt;/database&gt;"/>
  <p:tag name="SECTOMILLISECCONVERTED" val="1"/>
</p:tagLst>
</file>

<file path=ppt/theme/theme1.xml><?xml version="1.0" encoding="utf-8"?>
<a:theme xmlns:a="http://schemas.openxmlformats.org/drawingml/2006/main" name="giao an tro chuyen ve nhung nguoi than trong gia dinh b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giao an tro chuyen ve nhung nguoi than trong gia dinh be</Template>
  <TotalTime>53</TotalTime>
  <Words>540</Words>
  <Application>Microsoft Office PowerPoint</Application>
  <PresentationFormat>On-screen Show (4:3)</PresentationFormat>
  <Paragraphs>36</Paragraphs>
  <Slides>27</Slides>
  <Notes>0</Notes>
  <HiddenSlides>0</HiddenSlides>
  <MMClips>42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Verdana</vt:lpstr>
      <vt:lpstr>Times New Roman</vt:lpstr>
      <vt:lpstr>Arial</vt:lpstr>
      <vt:lpstr>giao an tro chuyen ve nhung nguoi than trong gia dinh 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Ông bà, chú, dì, bác...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 &amp; HIENPC.COM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DELL</cp:lastModifiedBy>
  <cp:revision>5</cp:revision>
  <dcterms:created xsi:type="dcterms:W3CDTF">2023-11-06T12:46:10Z</dcterms:created>
  <dcterms:modified xsi:type="dcterms:W3CDTF">2026-04-29T02:24:30Z</dcterms:modified>
</cp:coreProperties>
</file>