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79" r:id="rId4"/>
    <p:sldId id="261" r:id="rId5"/>
    <p:sldId id="262" r:id="rId6"/>
    <p:sldId id="263" r:id="rId7"/>
    <p:sldId id="278" r:id="rId8"/>
    <p:sldId id="277" r:id="rId9"/>
    <p:sldId id="27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204" autoAdjust="0"/>
  </p:normalViewPr>
  <p:slideViewPr>
    <p:cSldViewPr snapToGrid="0">
      <p:cViewPr varScale="1">
        <p:scale>
          <a:sx n="73" d="100"/>
          <a:sy n="73" d="100"/>
        </p:scale>
        <p:origin x="107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4999B2-DE00-41DF-8ADA-FAFAEFFFECAB}"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7C8DF4-53F1-4718-9EB4-9854F456B0B6}" type="slidenum">
              <a:rPr lang="en-US" smtClean="0"/>
              <a:t>‹#›</a:t>
            </a:fld>
            <a:endParaRPr lang="en-US"/>
          </a:p>
        </p:txBody>
      </p:sp>
    </p:spTree>
    <p:extLst>
      <p:ext uri="{BB962C8B-B14F-4D97-AF65-F5344CB8AC3E}">
        <p14:creationId xmlns:p14="http://schemas.microsoft.com/office/powerpoint/2010/main" val="644428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7C8DF4-53F1-4718-9EB4-9854F456B0B6}" type="slidenum">
              <a:rPr lang="en-US" smtClean="0"/>
              <a:t>1</a:t>
            </a:fld>
            <a:endParaRPr lang="en-US"/>
          </a:p>
        </p:txBody>
      </p:sp>
    </p:spTree>
    <p:extLst>
      <p:ext uri="{BB962C8B-B14F-4D97-AF65-F5344CB8AC3E}">
        <p14:creationId xmlns:p14="http://schemas.microsoft.com/office/powerpoint/2010/main" val="3662052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F95887-B1E0-42AD-B997-62E1CF284388}"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570AC-BE3E-438A-A384-17352FE8CFE9}" type="slidenum">
              <a:rPr lang="en-US" smtClean="0"/>
              <a:t>‹#›</a:t>
            </a:fld>
            <a:endParaRPr lang="en-US"/>
          </a:p>
        </p:txBody>
      </p:sp>
    </p:spTree>
    <p:extLst>
      <p:ext uri="{BB962C8B-B14F-4D97-AF65-F5344CB8AC3E}">
        <p14:creationId xmlns:p14="http://schemas.microsoft.com/office/powerpoint/2010/main" val="1127365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F95887-B1E0-42AD-B997-62E1CF284388}"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570AC-BE3E-438A-A384-17352FE8CFE9}" type="slidenum">
              <a:rPr lang="en-US" smtClean="0"/>
              <a:t>‹#›</a:t>
            </a:fld>
            <a:endParaRPr lang="en-US"/>
          </a:p>
        </p:txBody>
      </p:sp>
    </p:spTree>
    <p:extLst>
      <p:ext uri="{BB962C8B-B14F-4D97-AF65-F5344CB8AC3E}">
        <p14:creationId xmlns:p14="http://schemas.microsoft.com/office/powerpoint/2010/main" val="134017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F95887-B1E0-42AD-B997-62E1CF284388}"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570AC-BE3E-438A-A384-17352FE8CFE9}" type="slidenum">
              <a:rPr lang="en-US" smtClean="0"/>
              <a:t>‹#›</a:t>
            </a:fld>
            <a:endParaRPr lang="en-US"/>
          </a:p>
        </p:txBody>
      </p:sp>
    </p:spTree>
    <p:extLst>
      <p:ext uri="{BB962C8B-B14F-4D97-AF65-F5344CB8AC3E}">
        <p14:creationId xmlns:p14="http://schemas.microsoft.com/office/powerpoint/2010/main" val="13679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F95887-B1E0-42AD-B997-62E1CF284388}"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570AC-BE3E-438A-A384-17352FE8CFE9}" type="slidenum">
              <a:rPr lang="en-US" smtClean="0"/>
              <a:t>‹#›</a:t>
            </a:fld>
            <a:endParaRPr lang="en-US"/>
          </a:p>
        </p:txBody>
      </p:sp>
    </p:spTree>
    <p:extLst>
      <p:ext uri="{BB962C8B-B14F-4D97-AF65-F5344CB8AC3E}">
        <p14:creationId xmlns:p14="http://schemas.microsoft.com/office/powerpoint/2010/main" val="364860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F95887-B1E0-42AD-B997-62E1CF284388}"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7570AC-BE3E-438A-A384-17352FE8CFE9}" type="slidenum">
              <a:rPr lang="en-US" smtClean="0"/>
              <a:t>‹#›</a:t>
            </a:fld>
            <a:endParaRPr lang="en-US"/>
          </a:p>
        </p:txBody>
      </p:sp>
    </p:spTree>
    <p:extLst>
      <p:ext uri="{BB962C8B-B14F-4D97-AF65-F5344CB8AC3E}">
        <p14:creationId xmlns:p14="http://schemas.microsoft.com/office/powerpoint/2010/main" val="228866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F95887-B1E0-42AD-B997-62E1CF284388}"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570AC-BE3E-438A-A384-17352FE8CFE9}" type="slidenum">
              <a:rPr lang="en-US" smtClean="0"/>
              <a:t>‹#›</a:t>
            </a:fld>
            <a:endParaRPr lang="en-US"/>
          </a:p>
        </p:txBody>
      </p:sp>
    </p:spTree>
    <p:extLst>
      <p:ext uri="{BB962C8B-B14F-4D97-AF65-F5344CB8AC3E}">
        <p14:creationId xmlns:p14="http://schemas.microsoft.com/office/powerpoint/2010/main" val="274171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F95887-B1E0-42AD-B997-62E1CF284388}"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7570AC-BE3E-438A-A384-17352FE8CFE9}" type="slidenum">
              <a:rPr lang="en-US" smtClean="0"/>
              <a:t>‹#›</a:t>
            </a:fld>
            <a:endParaRPr lang="en-US"/>
          </a:p>
        </p:txBody>
      </p:sp>
    </p:spTree>
    <p:extLst>
      <p:ext uri="{BB962C8B-B14F-4D97-AF65-F5344CB8AC3E}">
        <p14:creationId xmlns:p14="http://schemas.microsoft.com/office/powerpoint/2010/main" val="2117839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F95887-B1E0-42AD-B997-62E1CF284388}"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7570AC-BE3E-438A-A384-17352FE8CFE9}" type="slidenum">
              <a:rPr lang="en-US" smtClean="0"/>
              <a:t>‹#›</a:t>
            </a:fld>
            <a:endParaRPr lang="en-US"/>
          </a:p>
        </p:txBody>
      </p:sp>
    </p:spTree>
    <p:extLst>
      <p:ext uri="{BB962C8B-B14F-4D97-AF65-F5344CB8AC3E}">
        <p14:creationId xmlns:p14="http://schemas.microsoft.com/office/powerpoint/2010/main" val="319701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95887-B1E0-42AD-B997-62E1CF284388}"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7570AC-BE3E-438A-A384-17352FE8CFE9}" type="slidenum">
              <a:rPr lang="en-US" smtClean="0"/>
              <a:t>‹#›</a:t>
            </a:fld>
            <a:endParaRPr lang="en-US"/>
          </a:p>
        </p:txBody>
      </p:sp>
    </p:spTree>
    <p:extLst>
      <p:ext uri="{BB962C8B-B14F-4D97-AF65-F5344CB8AC3E}">
        <p14:creationId xmlns:p14="http://schemas.microsoft.com/office/powerpoint/2010/main" val="2014930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F95887-B1E0-42AD-B997-62E1CF284388}"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570AC-BE3E-438A-A384-17352FE8CFE9}" type="slidenum">
              <a:rPr lang="en-US" smtClean="0"/>
              <a:t>‹#›</a:t>
            </a:fld>
            <a:endParaRPr lang="en-US"/>
          </a:p>
        </p:txBody>
      </p:sp>
    </p:spTree>
    <p:extLst>
      <p:ext uri="{BB962C8B-B14F-4D97-AF65-F5344CB8AC3E}">
        <p14:creationId xmlns:p14="http://schemas.microsoft.com/office/powerpoint/2010/main" val="2032581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F95887-B1E0-42AD-B997-62E1CF284388}"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7570AC-BE3E-438A-A384-17352FE8CFE9}" type="slidenum">
              <a:rPr lang="en-US" smtClean="0"/>
              <a:t>‹#›</a:t>
            </a:fld>
            <a:endParaRPr lang="en-US"/>
          </a:p>
        </p:txBody>
      </p:sp>
    </p:spTree>
    <p:extLst>
      <p:ext uri="{BB962C8B-B14F-4D97-AF65-F5344CB8AC3E}">
        <p14:creationId xmlns:p14="http://schemas.microsoft.com/office/powerpoint/2010/main" val="2541068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95887-B1E0-42AD-B997-62E1CF284388}" type="datetimeFigureOut">
              <a:rPr lang="en-US" smtClean="0"/>
              <a:t>4/29/2026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570AC-BE3E-438A-A384-17352FE8CFE9}" type="slidenum">
              <a:rPr lang="en-US" smtClean="0"/>
              <a:t>‹#›</a:t>
            </a:fld>
            <a:endParaRPr lang="en-US"/>
          </a:p>
        </p:txBody>
      </p:sp>
    </p:spTree>
    <p:extLst>
      <p:ext uri="{BB962C8B-B14F-4D97-AF65-F5344CB8AC3E}">
        <p14:creationId xmlns:p14="http://schemas.microsoft.com/office/powerpoint/2010/main" val="2775290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mp3"/><Relationship Id="rId7"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5" Type="http://schemas.microsoft.com/office/2007/relationships/media" Target="../media/media8.mp3"/><Relationship Id="rId4" Type="http://schemas.openxmlformats.org/officeDocument/2006/relationships/audio" Target="../media/media7.mp3"/><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image" Target="../media/image3.png"/><Relationship Id="rId3" Type="http://schemas.microsoft.com/office/2007/relationships/media" Target="../media/media10.mp3"/><Relationship Id="rId7" Type="http://schemas.microsoft.com/office/2007/relationships/media" Target="../media/media7.mp3"/><Relationship Id="rId12" Type="http://schemas.openxmlformats.org/officeDocument/2006/relationships/image" Target="../media/image9.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6.mp3"/><Relationship Id="rId11" Type="http://schemas.openxmlformats.org/officeDocument/2006/relationships/slideLayout" Target="../slideLayouts/slideLayout2.xml"/><Relationship Id="rId5" Type="http://schemas.microsoft.com/office/2007/relationships/media" Target="../media/media6.mp3"/><Relationship Id="rId10" Type="http://schemas.openxmlformats.org/officeDocument/2006/relationships/audio" Target="../media/media11.mp3"/><Relationship Id="rId4" Type="http://schemas.openxmlformats.org/officeDocument/2006/relationships/audio" Target="../media/media10.mp3"/><Relationship Id="rId9" Type="http://schemas.microsoft.com/office/2007/relationships/media" Target="../media/media11.mp3"/></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endParaRPr lang="en-US" dirty="0"/>
          </a:p>
        </p:txBody>
      </p:sp>
      <p:sp>
        <p:nvSpPr>
          <p:cNvPr id="3" name="Subtitle 2"/>
          <p:cNvSpPr>
            <a:spLocks noGrp="1"/>
          </p:cNvSpPr>
          <p:nvPr>
            <p:ph type="subTitle" idx="1"/>
          </p:nvPr>
        </p:nvSpPr>
        <p:spPr/>
        <p:txBody>
          <a:bodyPr/>
          <a:lstStyle/>
          <a:p>
            <a:endParaRPr lang="en-US" dirty="0" smtClean="0"/>
          </a:p>
          <a:p>
            <a:endParaRPr lang="en-US" dirty="0"/>
          </a:p>
        </p:txBody>
      </p:sp>
      <p:pic>
        <p:nvPicPr>
          <p:cNvPr id="1026" name="Picture 2" descr="Ảnh nền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93" y="-138877"/>
            <a:ext cx="14190785"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14631" y="250391"/>
            <a:ext cx="7517423" cy="830997"/>
          </a:xfrm>
          <a:prstGeom prst="rect">
            <a:avLst/>
          </a:prstGeom>
          <a:noFill/>
        </p:spPr>
        <p:txBody>
          <a:bodyPr wrap="square" rtlCol="0">
            <a:spAutoFit/>
          </a:bodyPr>
          <a:lstStyle/>
          <a:p>
            <a:pPr algn="ctr"/>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ỦY BAN NHÂN DÂN XÃ EADRÔNG</a:t>
            </a:r>
          </a:p>
          <a:p>
            <a:pPr algn="ctr"/>
            <a:r>
              <a:rPr lang="en-US" sz="2400" dirty="0" smtClean="0">
                <a:solidFill>
                  <a:schemeClr val="accent4">
                    <a:lumMod val="40000"/>
                    <a:lumOff val="60000"/>
                  </a:schemeClr>
                </a:solidFill>
                <a:latin typeface="Times New Roman" panose="02020603050405020304" pitchFamily="18" charset="0"/>
                <a:cs typeface="Times New Roman" panose="02020603050405020304" pitchFamily="18" charset="0"/>
              </a:rPr>
              <a:t>TRƯỜNG MẪU GIAO  HOA TĂNG BI</a:t>
            </a:r>
            <a:endParaRPr lang="en-US" sz="2400"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88579" y="1247805"/>
            <a:ext cx="12885682" cy="4524315"/>
          </a:xfrm>
          <a:prstGeom prst="rect">
            <a:avLst/>
          </a:prstGeom>
          <a:noFill/>
        </p:spPr>
        <p:txBody>
          <a:bodyPr wrap="square" rtlCol="0">
            <a:spAutoFit/>
          </a:bodyPr>
          <a:lstStyle/>
          <a:p>
            <a:pPr algn="ctr"/>
            <a:r>
              <a:rPr lang="en-US" sz="3600" dirty="0" err="1" smtClean="0">
                <a:solidFill>
                  <a:srgbClr val="C00000"/>
                </a:solidFill>
                <a:latin typeface="Times New Roman" panose="02020603050405020304" pitchFamily="18" charset="0"/>
                <a:cs typeface="Times New Roman" panose="02020603050405020304" pitchFamily="18" charset="0"/>
              </a:rPr>
              <a:t>Chủ</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đề</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Nghề</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nghiệp</a:t>
            </a:r>
            <a:endParaRPr lang="en-US" sz="3600" dirty="0" smtClean="0">
              <a:solidFill>
                <a:srgbClr val="C00000"/>
              </a:solidFill>
              <a:latin typeface="Times New Roman" panose="02020603050405020304" pitchFamily="18" charset="0"/>
              <a:cs typeface="Times New Roman" panose="02020603050405020304" pitchFamily="18" charset="0"/>
            </a:endParaRPr>
          </a:p>
          <a:p>
            <a:pPr algn="ctr"/>
            <a:r>
              <a:rPr lang="en-US" sz="3600" dirty="0" err="1" smtClean="0">
                <a:solidFill>
                  <a:srgbClr val="C00000"/>
                </a:solidFill>
                <a:latin typeface="Times New Roman" panose="02020603050405020304" pitchFamily="18" charset="0"/>
                <a:cs typeface="Times New Roman" panose="02020603050405020304" pitchFamily="18" charset="0"/>
              </a:rPr>
              <a:t>Chủ</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đề</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nhánh</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Ngày</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thành</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lập</a:t>
            </a:r>
            <a:r>
              <a:rPr lang="en-US" sz="3600" dirty="0" smtClean="0">
                <a:solidFill>
                  <a:srgbClr val="C00000"/>
                </a:solidFill>
                <a:latin typeface="Times New Roman" panose="02020603050405020304" pitchFamily="18" charset="0"/>
                <a:cs typeface="Times New Roman" panose="02020603050405020304" pitchFamily="18" charset="0"/>
              </a:rPr>
              <a:t> QĐND </a:t>
            </a:r>
            <a:r>
              <a:rPr lang="en-US" sz="3600" dirty="0" err="1" smtClean="0">
                <a:solidFill>
                  <a:srgbClr val="C00000"/>
                </a:solidFill>
                <a:latin typeface="Times New Roman" panose="02020603050405020304" pitchFamily="18" charset="0"/>
                <a:cs typeface="Times New Roman" panose="02020603050405020304" pitchFamily="18" charset="0"/>
              </a:rPr>
              <a:t>Việt</a:t>
            </a:r>
            <a:r>
              <a:rPr lang="en-US" sz="3600" dirty="0" smtClean="0">
                <a:solidFill>
                  <a:srgbClr val="C00000"/>
                </a:solidFill>
                <a:latin typeface="Times New Roman" panose="02020603050405020304" pitchFamily="18" charset="0"/>
                <a:cs typeface="Times New Roman" panose="02020603050405020304" pitchFamily="18" charset="0"/>
              </a:rPr>
              <a:t> Nam 22/12</a:t>
            </a:r>
          </a:p>
          <a:p>
            <a:pPr algn="ctr"/>
            <a:r>
              <a:rPr lang="en-US" sz="3600" dirty="0" err="1" smtClean="0">
                <a:solidFill>
                  <a:srgbClr val="C00000"/>
                </a:solidFill>
                <a:latin typeface="Times New Roman" panose="02020603050405020304" pitchFamily="18" charset="0"/>
                <a:cs typeface="Times New Roman" panose="02020603050405020304" pitchFamily="18" charset="0"/>
              </a:rPr>
              <a:t>Hoạt</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đông</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Âm</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nhac</a:t>
            </a:r>
            <a:endParaRPr lang="en-US" sz="3600" dirty="0" smtClean="0">
              <a:solidFill>
                <a:srgbClr val="C00000"/>
              </a:solidFill>
              <a:latin typeface="Times New Roman" panose="02020603050405020304" pitchFamily="18" charset="0"/>
              <a:cs typeface="Times New Roman" panose="02020603050405020304" pitchFamily="18" charset="0"/>
            </a:endParaRPr>
          </a:p>
          <a:p>
            <a:pPr algn="ctr"/>
            <a:r>
              <a:rPr lang="en-US" sz="3600" dirty="0" err="1" smtClean="0">
                <a:solidFill>
                  <a:srgbClr val="C00000"/>
                </a:solidFill>
                <a:latin typeface="Times New Roman" panose="02020603050405020304" pitchFamily="18" charset="0"/>
                <a:cs typeface="Times New Roman" panose="02020603050405020304" pitchFamily="18" charset="0"/>
              </a:rPr>
              <a:t>Đề</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tài</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Vận</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động</a:t>
            </a:r>
            <a:r>
              <a:rPr lang="en-US" sz="3600" dirty="0" smtClean="0">
                <a:solidFill>
                  <a:srgbClr val="C00000"/>
                </a:solidFill>
                <a:latin typeface="Times New Roman" panose="02020603050405020304" pitchFamily="18" charset="0"/>
                <a:cs typeface="Times New Roman" panose="02020603050405020304" pitchFamily="18" charset="0"/>
              </a:rPr>
              <a:t> minh </a:t>
            </a:r>
            <a:r>
              <a:rPr lang="en-US" sz="3600" dirty="0" err="1" smtClean="0">
                <a:solidFill>
                  <a:srgbClr val="C00000"/>
                </a:solidFill>
                <a:latin typeface="Times New Roman" panose="02020603050405020304" pitchFamily="18" charset="0"/>
                <a:cs typeface="Times New Roman" panose="02020603050405020304" pitchFamily="18" charset="0"/>
              </a:rPr>
              <a:t>họa</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bài</a:t>
            </a:r>
            <a:r>
              <a:rPr lang="en-US" sz="3600" dirty="0" smtClean="0">
                <a:solidFill>
                  <a:srgbClr val="C00000"/>
                </a:solidFill>
                <a:latin typeface="Times New Roman" panose="02020603050405020304" pitchFamily="18" charset="0"/>
                <a:cs typeface="Times New Roman" panose="02020603050405020304" pitchFamily="18" charset="0"/>
              </a:rPr>
              <a:t> “ </a:t>
            </a:r>
            <a:r>
              <a:rPr lang="en-US" sz="3600" dirty="0" err="1" smtClean="0">
                <a:solidFill>
                  <a:srgbClr val="C00000"/>
                </a:solidFill>
                <a:latin typeface="Times New Roman" panose="02020603050405020304" pitchFamily="18" charset="0"/>
                <a:cs typeface="Times New Roman" panose="02020603050405020304" pitchFamily="18" charset="0"/>
              </a:rPr>
              <a:t>Chú</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bộ</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đội</a:t>
            </a:r>
            <a:r>
              <a:rPr lang="en-US" sz="3600" dirty="0" smtClean="0">
                <a:solidFill>
                  <a:srgbClr val="C00000"/>
                </a:solidFill>
                <a:latin typeface="Times New Roman" panose="02020603050405020304" pitchFamily="18" charset="0"/>
                <a:cs typeface="Times New Roman" panose="02020603050405020304" pitchFamily="18" charset="0"/>
              </a:rPr>
              <a:t> ”</a:t>
            </a:r>
          </a:p>
          <a:p>
            <a:pPr algn="ct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Nghe</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hát</a:t>
            </a:r>
            <a:r>
              <a:rPr lang="en-US" sz="3600" dirty="0" smtClean="0">
                <a:solidFill>
                  <a:srgbClr val="C00000"/>
                </a:solidFill>
                <a:latin typeface="Times New Roman" panose="02020603050405020304" pitchFamily="18" charset="0"/>
                <a:cs typeface="Times New Roman" panose="02020603050405020304" pitchFamily="18" charset="0"/>
              </a:rPr>
              <a:t> : “ </a:t>
            </a:r>
            <a:r>
              <a:rPr lang="en-US" sz="3600" dirty="0" err="1" smtClean="0">
                <a:solidFill>
                  <a:srgbClr val="C00000"/>
                </a:solidFill>
                <a:latin typeface="Times New Roman" panose="02020603050405020304" pitchFamily="18" charset="0"/>
                <a:cs typeface="Times New Roman" panose="02020603050405020304" pitchFamily="18" charset="0"/>
              </a:rPr>
              <a:t>Hát</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mãi</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khúc</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quân</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hành</a:t>
            </a:r>
            <a:r>
              <a:rPr lang="en-US" sz="3600" dirty="0" smtClean="0">
                <a:solidFill>
                  <a:srgbClr val="C00000"/>
                </a:solidFill>
                <a:latin typeface="Times New Roman" panose="02020603050405020304" pitchFamily="18" charset="0"/>
                <a:cs typeface="Times New Roman" panose="02020603050405020304" pitchFamily="18" charset="0"/>
              </a:rPr>
              <a:t> “</a:t>
            </a:r>
          </a:p>
          <a:p>
            <a:pPr algn="ctr"/>
            <a:r>
              <a:rPr lang="en-US" sz="3600" dirty="0" err="1" smtClean="0">
                <a:solidFill>
                  <a:srgbClr val="C00000"/>
                </a:solidFill>
                <a:latin typeface="Times New Roman" panose="02020603050405020304" pitchFamily="18" charset="0"/>
                <a:cs typeface="Times New Roman" panose="02020603050405020304" pitchFamily="18" charset="0"/>
              </a:rPr>
              <a:t>Trò</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chơi</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Âm</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thanh</a:t>
            </a:r>
            <a:r>
              <a:rPr lang="en-US" sz="3600" dirty="0" smtClean="0">
                <a:solidFill>
                  <a:srgbClr val="C00000"/>
                </a:solidFill>
                <a:latin typeface="Times New Roman" panose="02020603050405020304" pitchFamily="18" charset="0"/>
                <a:cs typeface="Times New Roman" panose="02020603050405020304" pitchFamily="18" charset="0"/>
              </a:rPr>
              <a:t> to, </a:t>
            </a:r>
            <a:r>
              <a:rPr lang="en-US" sz="3600" dirty="0" err="1" smtClean="0">
                <a:solidFill>
                  <a:srgbClr val="C00000"/>
                </a:solidFill>
                <a:latin typeface="Times New Roman" panose="02020603050405020304" pitchFamily="18" charset="0"/>
                <a:cs typeface="Times New Roman" panose="02020603050405020304" pitchFamily="18" charset="0"/>
              </a:rPr>
              <a:t>âm</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thanh</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nhỏ</a:t>
            </a:r>
            <a:endParaRPr lang="en-US" sz="3600" dirty="0" smtClean="0">
              <a:solidFill>
                <a:srgbClr val="C00000"/>
              </a:solidFill>
              <a:latin typeface="Times New Roman" panose="02020603050405020304" pitchFamily="18" charset="0"/>
              <a:cs typeface="Times New Roman" panose="02020603050405020304" pitchFamily="18" charset="0"/>
            </a:endParaRPr>
          </a:p>
          <a:p>
            <a:pPr algn="ctr"/>
            <a:r>
              <a:rPr lang="en-US" sz="3600" dirty="0" err="1" smtClean="0">
                <a:solidFill>
                  <a:srgbClr val="C00000"/>
                </a:solidFill>
                <a:latin typeface="Times New Roman" panose="02020603050405020304" pitchFamily="18" charset="0"/>
                <a:cs typeface="Times New Roman" panose="02020603050405020304" pitchFamily="18" charset="0"/>
              </a:rPr>
              <a:t>Lớp</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Chồi</a:t>
            </a:r>
            <a:endParaRPr lang="en-US" sz="3600" dirty="0" smtClean="0">
              <a:solidFill>
                <a:srgbClr val="C00000"/>
              </a:solidFill>
              <a:latin typeface="Times New Roman" panose="02020603050405020304" pitchFamily="18" charset="0"/>
              <a:cs typeface="Times New Roman" panose="02020603050405020304" pitchFamily="18" charset="0"/>
            </a:endParaRPr>
          </a:p>
          <a:p>
            <a:pPr algn="ctr"/>
            <a:r>
              <a:rPr lang="en-US" sz="3600" dirty="0" err="1" smtClean="0">
                <a:solidFill>
                  <a:srgbClr val="C00000"/>
                </a:solidFill>
                <a:latin typeface="Times New Roman" panose="02020603050405020304" pitchFamily="18" charset="0"/>
                <a:cs typeface="Times New Roman" panose="02020603050405020304" pitchFamily="18" charset="0"/>
              </a:rPr>
              <a:t>Gíao</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viên</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dạy</a:t>
            </a:r>
            <a:r>
              <a:rPr lang="en-US" sz="3600" dirty="0" smtClean="0">
                <a:solidFill>
                  <a:srgbClr val="C00000"/>
                </a:solidFill>
                <a:latin typeface="Times New Roman" panose="02020603050405020304" pitchFamily="18" charset="0"/>
                <a:cs typeface="Times New Roman" panose="02020603050405020304" pitchFamily="18" charset="0"/>
              </a:rPr>
              <a:t>: H Rum </a:t>
            </a:r>
            <a:r>
              <a:rPr lang="en-US" sz="3600" dirty="0" err="1" smtClean="0">
                <a:solidFill>
                  <a:srgbClr val="C00000"/>
                </a:solidFill>
                <a:latin typeface="Times New Roman" panose="02020603050405020304" pitchFamily="18" charset="0"/>
                <a:cs typeface="Times New Roman" panose="02020603050405020304" pitchFamily="18" charset="0"/>
              </a:rPr>
              <a:t>Mlô</a:t>
            </a:r>
            <a:endParaRPr lang="en-US" sz="3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07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tình yêu đẹp nhất: Cách tải hình nền đẹp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316968" cy="69494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43858" y="430013"/>
            <a:ext cx="9372600" cy="1046440"/>
          </a:xfrm>
          <a:prstGeom prst="rect">
            <a:avLst/>
          </a:prstGeom>
          <a:noFill/>
        </p:spPr>
        <p:txBody>
          <a:bodyPr wrap="square" rtlCol="0">
            <a:spAutoFit/>
          </a:bodyPr>
          <a:lstStyle/>
          <a:p>
            <a:r>
              <a:rPr lang="en-US" sz="4400" dirty="0" err="1" smtClean="0">
                <a:solidFill>
                  <a:srgbClr val="C00000"/>
                </a:solidFill>
                <a:latin typeface="Times New Roman" panose="02020603050405020304" pitchFamily="18" charset="0"/>
                <a:cs typeface="Times New Roman" panose="02020603050405020304" pitchFamily="18" charset="0"/>
              </a:rPr>
              <a:t>Hoạt</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động</a:t>
            </a:r>
            <a:r>
              <a:rPr lang="en-US" sz="4400" dirty="0" smtClean="0">
                <a:solidFill>
                  <a:srgbClr val="C00000"/>
                </a:solidFill>
                <a:latin typeface="Times New Roman" panose="02020603050405020304" pitchFamily="18" charset="0"/>
                <a:cs typeface="Times New Roman" panose="02020603050405020304" pitchFamily="18" charset="0"/>
              </a:rPr>
              <a:t> 1: </a:t>
            </a:r>
            <a:r>
              <a:rPr lang="en-US" sz="4400" dirty="0" err="1" smtClean="0">
                <a:solidFill>
                  <a:srgbClr val="C00000"/>
                </a:solidFill>
                <a:latin typeface="Times New Roman" panose="02020603050405020304" pitchFamily="18" charset="0"/>
                <a:cs typeface="Times New Roman" panose="02020603050405020304" pitchFamily="18" charset="0"/>
              </a:rPr>
              <a:t>Ôn</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định</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gây</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hứng</a:t>
            </a:r>
            <a:r>
              <a:rPr lang="en-US" sz="4400" dirty="0" smtClean="0">
                <a:solidFill>
                  <a:srgbClr val="C00000"/>
                </a:solidFill>
                <a:latin typeface="Times New Roman" panose="02020603050405020304" pitchFamily="18" charset="0"/>
                <a:cs typeface="Times New Roman" panose="02020603050405020304" pitchFamily="18" charset="0"/>
              </a:rPr>
              <a:t> </a:t>
            </a:r>
            <a:r>
              <a:rPr lang="en-US" sz="4400" dirty="0" err="1" smtClean="0">
                <a:solidFill>
                  <a:srgbClr val="C00000"/>
                </a:solidFill>
                <a:latin typeface="Times New Roman" panose="02020603050405020304" pitchFamily="18" charset="0"/>
                <a:cs typeface="Times New Roman" panose="02020603050405020304" pitchFamily="18" charset="0"/>
              </a:rPr>
              <a:t>thú</a:t>
            </a:r>
            <a:r>
              <a:rPr lang="en-US" sz="4400" dirty="0" smtClean="0">
                <a:solidFill>
                  <a:srgbClr val="C00000"/>
                </a:solidFill>
                <a:latin typeface="Times New Roman" panose="02020603050405020304" pitchFamily="18" charset="0"/>
                <a:cs typeface="Times New Roman" panose="02020603050405020304" pitchFamily="18" charset="0"/>
              </a:rPr>
              <a:t> </a:t>
            </a:r>
          </a:p>
          <a:p>
            <a:endParaRPr lang="en-US" dirty="0"/>
          </a:p>
        </p:txBody>
      </p:sp>
      <p:sp>
        <p:nvSpPr>
          <p:cNvPr id="2" name="TextBox 1"/>
          <p:cNvSpPr txBox="1"/>
          <p:nvPr/>
        </p:nvSpPr>
        <p:spPr>
          <a:xfrm>
            <a:off x="1565307" y="1666990"/>
            <a:ext cx="8516679" cy="1077218"/>
          </a:xfrm>
          <a:prstGeom prst="rect">
            <a:avLst/>
          </a:prstGeom>
          <a:noFill/>
        </p:spPr>
        <p:txBody>
          <a:bodyPr wrap="square" rtlCol="0">
            <a:spAutoFit/>
          </a:bodyPr>
          <a:lstStyle/>
          <a:p>
            <a:pPr algn="ct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Cô</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trẻ</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diễn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hát</a:t>
            </a:r>
            <a:endParaRPr lang="en-US" sz="3200" dirty="0" smtClean="0">
              <a:solidFill>
                <a:srgbClr val="FF0000"/>
              </a:solidFill>
              <a:latin typeface="Times New Roman" panose="02020603050405020304" pitchFamily="18" charset="0"/>
              <a:cs typeface="Times New Roman" panose="02020603050405020304" pitchFamily="18" charset="0"/>
            </a:endParaRPr>
          </a:p>
          <a:p>
            <a:pPr algn="ct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mẹ</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tôi</a:t>
            </a:r>
            <a:r>
              <a:rPr lang="en-US" sz="3200" dirty="0">
                <a:solidFill>
                  <a:srgbClr val="FF0000"/>
                </a:solidFill>
                <a:latin typeface="Times New Roman" panose="02020603050405020304" pitchFamily="18" charset="0"/>
                <a:cs typeface="Times New Roman" panose="02020603050405020304" pitchFamily="18" charset="0"/>
              </a:rPr>
              <a:t> “</a:t>
            </a:r>
          </a:p>
        </p:txBody>
      </p:sp>
      <p:pic>
        <p:nvPicPr>
          <p:cNvPr id="3" name="Visual Led  Hoạt cảnh chiến tranh, khói, lửa, bom, đạn - LD Design - Thiết Kế Linh Động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19745" y="2934745"/>
            <a:ext cx="487363" cy="487363"/>
          </a:xfrm>
          <a:prstGeom prst="rect">
            <a:avLst/>
          </a:prstGeom>
        </p:spPr>
      </p:pic>
      <p:pic>
        <p:nvPicPr>
          <p:cNvPr id="5" name="Người Mẹ Của Tôi - Lê Thu Uyên ( Chương Trình Kỉ Niệm 50 Năm Giải Phóng Huyện Hải Lăng ) - Lê Thu Uyên Officia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440994" y="3335387"/>
            <a:ext cx="487363" cy="487363"/>
          </a:xfrm>
          <a:prstGeom prst="rect">
            <a:avLst/>
          </a:prstGeom>
        </p:spPr>
      </p:pic>
      <p:pic>
        <p:nvPicPr>
          <p:cNvPr id="6" name="Như Có Bác Hồ Trong Ngày Vui Đại Thắng - Tốp Ca Nhạc Viện TP HCM - Việt Nam Hồ Chí Minh - Nhạc Trữ Tình Chọn Lọc">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4705897" y="4650734"/>
            <a:ext cx="487363" cy="487363"/>
          </a:xfrm>
          <a:prstGeom prst="rect">
            <a:avLst/>
          </a:prstGeom>
        </p:spPr>
      </p:pic>
    </p:spTree>
    <p:extLst>
      <p:ext uri="{BB962C8B-B14F-4D97-AF65-F5344CB8AC3E}">
        <p14:creationId xmlns:p14="http://schemas.microsoft.com/office/powerpoint/2010/main" val="2043419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928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1808"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91" y="-148855"/>
            <a:ext cx="11353798" cy="6746421"/>
          </a:xfrm>
          <a:prstGeom prst="rect">
            <a:avLst/>
          </a:prstGeom>
        </p:spPr>
      </p:pic>
      <p:sp>
        <p:nvSpPr>
          <p:cNvPr id="5" name="Rectangle 4"/>
          <p:cNvSpPr/>
          <p:nvPr/>
        </p:nvSpPr>
        <p:spPr>
          <a:xfrm>
            <a:off x="1690577" y="1191629"/>
            <a:ext cx="8973879" cy="5078313"/>
          </a:xfrm>
          <a:prstGeom prst="rect">
            <a:avLst/>
          </a:prstGeom>
        </p:spPr>
        <p:txBody>
          <a:bodyPr wrap="square">
            <a:spAutoFit/>
          </a:bodyPr>
          <a:lstStyle/>
          <a:p>
            <a:pPr algn="just">
              <a:lnSpc>
                <a:spcPct val="150000"/>
              </a:lnSpc>
              <a:spcAft>
                <a:spcPts val="0"/>
              </a:spcAft>
            </a:pP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rPr>
              <a:t> con ạ! </a:t>
            </a:r>
            <a:r>
              <a:rPr lang="en-US" dirty="0" err="1">
                <a:solidFill>
                  <a:srgbClr val="000000"/>
                </a:solidFill>
                <a:latin typeface="Times New Roman" panose="02020603050405020304" pitchFamily="18" charset="0"/>
                <a:ea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rPr>
              <a:t> 1 </a:t>
            </a:r>
            <a:r>
              <a:rPr lang="en-US" dirty="0" err="1">
                <a:solidFill>
                  <a:srgbClr val="000000"/>
                </a:solidFill>
                <a:latin typeface="Times New Roman" panose="02020603050405020304" pitchFamily="18" charset="0"/>
                <a:ea typeface="Times New Roman" panose="02020603050405020304" pitchFamily="18" charset="0"/>
              </a:rPr>
              <a:t>bài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hát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nói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bạn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nhỏ</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rất</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yêu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quý</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chú</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bộ</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đội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với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hình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ảnh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vác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súng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trên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vai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dến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vùng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trời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vùng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biển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tổ</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quốc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ngay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sau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đây</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cô</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xin</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mời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rPr>
              <a:t> con </a:t>
            </a:r>
            <a:r>
              <a:rPr lang="en-US" dirty="0" err="1">
                <a:solidFill>
                  <a:srgbClr val="000000"/>
                </a:solidFill>
                <a:latin typeface="Times New Roman" panose="02020603050405020304" pitchFamily="18" charset="0"/>
                <a:ea typeface="Times New Roman" panose="02020603050405020304" pitchFamily="18" charset="0"/>
              </a:rPr>
              <a:t>cùng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lắng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nghe</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giai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điệu</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bài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hát</a:t>
            </a:r>
            <a:r>
              <a:rPr lang="en-US" dirty="0">
                <a:solidFill>
                  <a:srgbClr val="000000"/>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just">
              <a:lnSpc>
                <a:spcPct val="150000"/>
              </a:lnSpc>
              <a:spcAft>
                <a:spcPts val="0"/>
              </a:spcAft>
            </a:pPr>
            <a:r>
              <a:rPr lang="fr-FR" dirty="0">
                <a:latin typeface="Times New Roman" panose="02020603050405020304" pitchFamily="18" charset="0"/>
                <a:ea typeface="Times New Roman" panose="02020603050405020304" pitchFamily="18" charset="0"/>
              </a:rPr>
              <a:t>- Cho </a:t>
            </a:r>
            <a:r>
              <a:rPr lang="fr-FR" dirty="0" err="1">
                <a:latin typeface="Times New Roman" panose="02020603050405020304" pitchFamily="18" charset="0"/>
                <a:ea typeface="Times New Roman" panose="02020603050405020304" pitchFamily="18" charset="0"/>
              </a:rPr>
              <a:t>trẻ</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nghe</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giai</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điệu</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bài</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hát</a:t>
            </a:r>
            <a:r>
              <a:rPr lang="fr-FR" dirty="0">
                <a:latin typeface="Times New Roman" panose="02020603050405020304" pitchFamily="18" charset="0"/>
                <a:ea typeface="Times New Roman" panose="02020603050405020304" pitchFamily="18" charset="0"/>
              </a:rPr>
              <a:t> “  </a:t>
            </a:r>
            <a:r>
              <a:rPr lang="fr-FR" dirty="0" err="1">
                <a:latin typeface="Times New Roman" panose="02020603050405020304" pitchFamily="18" charset="0"/>
                <a:ea typeface="Times New Roman" panose="02020603050405020304" pitchFamily="18" charset="0"/>
              </a:rPr>
              <a:t>chú</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bộ</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đội</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và</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yêu</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cầu</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trẻ</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đoán</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tên</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bài</a:t>
            </a:r>
            <a:r>
              <a:rPr lang="fr-FR" dirty="0">
                <a:latin typeface="Times New Roman" panose="02020603050405020304" pitchFamily="18" charset="0"/>
                <a:ea typeface="Times New Roman" panose="02020603050405020304" pitchFamily="18" charset="0"/>
              </a:rPr>
              <a:t> </a:t>
            </a:r>
            <a:r>
              <a:rPr lang="fr-FR" dirty="0" err="1">
                <a:latin typeface="Times New Roman" panose="02020603050405020304" pitchFamily="18" charset="0"/>
                <a:ea typeface="Times New Roman" panose="02020603050405020304" pitchFamily="18" charset="0"/>
              </a:rPr>
              <a:t>hát</a:t>
            </a:r>
            <a:r>
              <a:rPr lang="fr-FR"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con </a:t>
            </a:r>
            <a:r>
              <a:rPr lang="en-US" dirty="0" err="1">
                <a:latin typeface="Times New Roman" panose="02020603050405020304" pitchFamily="18" charset="0"/>
                <a:ea typeface="Times New Roman" panose="02020603050405020304" pitchFamily="18" charset="0"/>
              </a:rPr>
              <a:t>vừa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nghe</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giai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điệu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gì</a:t>
            </a:r>
            <a:r>
              <a:rPr lang="en-US"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Bài hát “</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Chú</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bộ</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đội</a:t>
            </a:r>
            <a:r>
              <a:rPr lang="vi-VN" dirty="0">
                <a:latin typeface="Times New Roman" panose="02020603050405020304" pitchFamily="18" charset="0"/>
                <a:ea typeface="Times New Roman" panose="02020603050405020304" pitchFamily="18" charset="0"/>
              </a:rPr>
              <a:t>”  nhạc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lời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ai</a:t>
            </a:r>
            <a:r>
              <a:rPr lang="vi-VN" dirty="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 Đúng rồi đó là bài hát: </a:t>
            </a:r>
            <a:r>
              <a:rPr lang="vi-VN" i="1" dirty="0">
                <a:latin typeface="Times New Roman" panose="02020603050405020304" pitchFamily="18" charset="0"/>
                <a:ea typeface="Times New Roman" panose="02020603050405020304" pitchFamily="18" charset="0"/>
              </a:rPr>
              <a:t>“</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Chú</a:t>
            </a:r>
            <a:r>
              <a:rPr lang="en-US" i="1" dirty="0">
                <a:latin typeface="Times New Roman" panose="02020603050405020304" pitchFamily="18" charset="0"/>
                <a:ea typeface="Times New Roman" panose="02020603050405020304" pitchFamily="18" charset="0"/>
              </a:rPr>
              <a:t> </a:t>
            </a:r>
            <a:r>
              <a:rPr lang="vi-VN" i="1" dirty="0">
                <a:latin typeface="Times New Roman" panose="02020603050405020304" pitchFamily="18" charset="0"/>
                <a:ea typeface="Times New Roman" panose="02020603050405020304" pitchFamily="18" charset="0"/>
              </a:rPr>
              <a:t> bộ đội</a:t>
            </a:r>
            <a:r>
              <a:rPr lang="vi-VN" dirty="0">
                <a:latin typeface="Times New Roman" panose="02020603050405020304" pitchFamily="18" charset="0"/>
                <a:ea typeface="Times New Roman" panose="02020603050405020304" pitchFamily="18" charset="0"/>
              </a:rPr>
              <a:t>”. Được nhạc sĩ </a:t>
            </a:r>
            <a:r>
              <a:rPr lang="en-US" dirty="0" err="1">
                <a:latin typeface="Times New Roman" panose="02020603050405020304" pitchFamily="18" charset="0"/>
                <a:ea typeface="Times New Roman" panose="02020603050405020304" pitchFamily="18" charset="0"/>
              </a:rPr>
              <a:t>Hoàng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Hà</a:t>
            </a:r>
            <a:r>
              <a:rPr lang="vi-VN" dirty="0">
                <a:latin typeface="Times New Roman" panose="02020603050405020304" pitchFamily="18" charset="0"/>
                <a:ea typeface="Times New Roman" panose="02020603050405020304" pitchFamily="18" charset="0"/>
              </a:rPr>
              <a:t> sáng tác rất hay </a:t>
            </a:r>
            <a:r>
              <a:rPr lang="en-US" dirty="0" err="1">
                <a:latin typeface="Times New Roman" panose="02020603050405020304" pitchFamily="18" charset="0"/>
                <a:ea typeface="Times New Roman" panose="02020603050405020304" pitchFamily="18" charset="0"/>
              </a:rPr>
              <a:t>nói</a:t>
            </a:r>
            <a:r>
              <a:rPr lang="en-US"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về  </a:t>
            </a:r>
            <a:r>
              <a:rPr lang="en-US" dirty="0" err="1">
                <a:latin typeface="Times New Roman" panose="02020603050405020304" pitchFamily="18" charset="0"/>
                <a:ea typeface="Times New Roman" panose="02020603050405020304" pitchFamily="18" charset="0"/>
              </a:rPr>
              <a:t>chú</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bộ</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a:t>
            </a:r>
            <a:r>
              <a:rPr lang="en-US"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tình cảm của các bạn nhỏ dành cho các chú bộ đội. Bài hát có giai điệu vui tươi mà đầy khí phách. Nào các con chúng ta cùng cất cao lời ca, tiếng hát để </a:t>
            </a:r>
            <a:r>
              <a:rPr lang="en-US" dirty="0" err="1">
                <a:latin typeface="Times New Roman" panose="02020603050405020304" pitchFamily="18" charset="0"/>
                <a:ea typeface="Times New Roman" panose="02020603050405020304" pitchFamily="18" charset="0"/>
              </a:rPr>
              <a:t>bày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tỏ</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tình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cảm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vi-VN" dirty="0">
                <a:latin typeface="Times New Roman" panose="02020603050405020304" pitchFamily="18" charset="0"/>
                <a:ea typeface="Times New Roman" panose="02020603050405020304" pitchFamily="18" charset="0"/>
              </a:rPr>
              <a:t> chú bộ đội nào.</a:t>
            </a:r>
            <a:endParaRPr lang="en-US"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Cô</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xin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mời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con </a:t>
            </a:r>
            <a:r>
              <a:rPr lang="en-US" dirty="0" err="1">
                <a:latin typeface="Times New Roman" panose="02020603050405020304" pitchFamily="18" charset="0"/>
                <a:ea typeface="Times New Roman" panose="02020603050405020304" pitchFamily="18" charset="0"/>
              </a:rPr>
              <a:t>đứng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cùng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bài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nào</a:t>
            </a:r>
            <a:r>
              <a:rPr lang="en-US"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con </a:t>
            </a:r>
            <a:r>
              <a:rPr lang="en-US" dirty="0" err="1">
                <a:latin typeface="Times New Roman" panose="02020603050405020304" pitchFamily="18" charset="0"/>
                <a:ea typeface="Times New Roman" panose="02020603050405020304" pitchFamily="18" charset="0"/>
              </a:rPr>
              <a:t>rất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giỏi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cô</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khen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các</a:t>
            </a:r>
            <a:r>
              <a:rPr lang="en-US" dirty="0">
                <a:latin typeface="Times New Roman" panose="02020603050405020304" pitchFamily="18" charset="0"/>
                <a:ea typeface="Times New Roman" panose="02020603050405020304" pitchFamily="18" charset="0"/>
              </a:rPr>
              <a:t> con </a:t>
            </a:r>
            <a:r>
              <a:rPr lang="en-US" dirty="0" err="1">
                <a:latin typeface="Times New Roman" panose="02020603050405020304" pitchFamily="18" charset="0"/>
                <a:ea typeface="Times New Roman" panose="02020603050405020304" pitchFamily="18" charset="0"/>
              </a:rPr>
              <a:t>nào</a:t>
            </a:r>
            <a:r>
              <a:rPr lang="en-US"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075483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300+ Hình Nền Mầm Non Cute Dễ Thương Nhất Hệ Mặt Tr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16" y="0"/>
            <a:ext cx="12192000" cy="68422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2011" y="761317"/>
            <a:ext cx="10744200" cy="1200329"/>
          </a:xfrm>
          <a:prstGeom prst="rect">
            <a:avLst/>
          </a:prstGeom>
          <a:noFill/>
        </p:spPr>
        <p:txBody>
          <a:bodyPr wrap="square" rtlCol="0">
            <a:spAutoFit/>
          </a:bodyPr>
          <a:lstStyle/>
          <a:p>
            <a:pPr algn="ctr"/>
            <a:r>
              <a:rPr lang="en-US" sz="3600" dirty="0" err="1" smtClean="0">
                <a:solidFill>
                  <a:srgbClr val="7030A0"/>
                </a:solidFill>
                <a:latin typeface="Times New Roman" panose="02020603050405020304" pitchFamily="18" charset="0"/>
                <a:cs typeface="Times New Roman" panose="02020603050405020304" pitchFamily="18" charset="0"/>
              </a:rPr>
              <a:t>Hoạt</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động</a:t>
            </a:r>
            <a:r>
              <a:rPr lang="en-US" sz="3600" dirty="0" smtClean="0">
                <a:solidFill>
                  <a:srgbClr val="7030A0"/>
                </a:solidFill>
                <a:latin typeface="Times New Roman" panose="02020603050405020304" pitchFamily="18" charset="0"/>
                <a:cs typeface="Times New Roman" panose="02020603050405020304" pitchFamily="18" charset="0"/>
              </a:rPr>
              <a:t> 2: </a:t>
            </a:r>
            <a:r>
              <a:rPr lang="en-US" sz="3600" dirty="0" err="1" smtClean="0">
                <a:solidFill>
                  <a:srgbClr val="C00000"/>
                </a:solidFill>
                <a:latin typeface="Times New Roman" panose="02020603050405020304" pitchFamily="18" charset="0"/>
                <a:cs typeface="Times New Roman" panose="02020603050405020304" pitchFamily="18" charset="0"/>
              </a:rPr>
              <a:t>Vận</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động</a:t>
            </a:r>
            <a:r>
              <a:rPr lang="en-US" sz="3600" dirty="0" smtClean="0">
                <a:solidFill>
                  <a:srgbClr val="C00000"/>
                </a:solidFill>
                <a:latin typeface="Times New Roman" panose="02020603050405020304" pitchFamily="18" charset="0"/>
                <a:cs typeface="Times New Roman" panose="02020603050405020304" pitchFamily="18" charset="0"/>
              </a:rPr>
              <a:t> minh </a:t>
            </a:r>
            <a:r>
              <a:rPr lang="en-US" sz="3600" dirty="0" err="1" smtClean="0">
                <a:solidFill>
                  <a:srgbClr val="C00000"/>
                </a:solidFill>
                <a:latin typeface="Times New Roman" panose="02020603050405020304" pitchFamily="18" charset="0"/>
                <a:cs typeface="Times New Roman" panose="02020603050405020304" pitchFamily="18" charset="0"/>
              </a:rPr>
              <a:t>họa</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bài</a:t>
            </a:r>
            <a:r>
              <a:rPr lang="en-US" sz="3600" dirty="0" smtClean="0">
                <a:solidFill>
                  <a:srgbClr val="C00000"/>
                </a:solidFill>
                <a:latin typeface="Times New Roman" panose="02020603050405020304" pitchFamily="18" charset="0"/>
                <a:cs typeface="Times New Roman" panose="02020603050405020304" pitchFamily="18" charset="0"/>
              </a:rPr>
              <a:t> “ </a:t>
            </a:r>
            <a:r>
              <a:rPr lang="en-US" sz="3600" dirty="0" err="1" smtClean="0">
                <a:solidFill>
                  <a:srgbClr val="C00000"/>
                </a:solidFill>
                <a:latin typeface="Times New Roman" panose="02020603050405020304" pitchFamily="18" charset="0"/>
                <a:cs typeface="Times New Roman" panose="02020603050405020304" pitchFamily="18" charset="0"/>
              </a:rPr>
              <a:t>Chú</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bộ</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đội</a:t>
            </a:r>
            <a:r>
              <a:rPr lang="en-US" sz="3600" dirty="0" smtClean="0">
                <a:solidFill>
                  <a:srgbClr val="C00000"/>
                </a:solidFill>
                <a:latin typeface="Times New Roman" panose="02020603050405020304" pitchFamily="18" charset="0"/>
                <a:cs typeface="Times New Roman" panose="02020603050405020304" pitchFamily="18" charset="0"/>
              </a:rPr>
              <a:t> “</a:t>
            </a:r>
          </a:p>
          <a:p>
            <a:pPr algn="ct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Nhạc</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sĩ</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Hoàng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Hà</a:t>
            </a:r>
            <a:r>
              <a:rPr lang="en-US" sz="2800" dirty="0">
                <a:solidFill>
                  <a:srgbClr val="C00000"/>
                </a:solidFill>
                <a:latin typeface="Times New Roman" panose="02020603050405020304" pitchFamily="18" charset="0"/>
                <a:cs typeface="Times New Roman" panose="02020603050405020304" pitchFamily="18" charset="0"/>
              </a:rPr>
              <a:t> </a:t>
            </a:r>
            <a:r>
              <a:rPr lang="en-US" sz="3600" dirty="0" smtClean="0">
                <a:solidFill>
                  <a:srgbClr val="C00000"/>
                </a:solidFill>
                <a:latin typeface="Times New Roman" panose="02020603050405020304" pitchFamily="18" charset="0"/>
                <a:cs typeface="Times New Roman" panose="02020603050405020304" pitchFamily="18" charset="0"/>
              </a:rPr>
              <a:t>” </a:t>
            </a:r>
            <a:endParaRPr lang="en-US" sz="3600" dirty="0">
              <a:solidFill>
                <a:srgbClr val="C00000"/>
              </a:solidFill>
              <a:latin typeface="Times New Roman" panose="02020603050405020304" pitchFamily="18" charset="0"/>
              <a:cs typeface="Times New Roman" panose="02020603050405020304" pitchFamily="18" charset="0"/>
            </a:endParaRPr>
          </a:p>
        </p:txBody>
      </p:sp>
      <p:pic>
        <p:nvPicPr>
          <p:cNvPr id="3" name="Nhạc không lời chú bộ đội - yen v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8520" y="2722963"/>
            <a:ext cx="487363" cy="487363"/>
          </a:xfrm>
          <a:prstGeom prst="rect">
            <a:avLst/>
          </a:prstGeom>
        </p:spPr>
      </p:pic>
    </p:spTree>
    <p:extLst>
      <p:ext uri="{BB962C8B-B14F-4D97-AF65-F5344CB8AC3E}">
        <p14:creationId xmlns:p14="http://schemas.microsoft.com/office/powerpoint/2010/main" val="283087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ập nhật với hơn 58 về tải hình nền background đẹp cho powerpoint -  cdgdbentre.edu.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7639"/>
            <a:ext cx="12192000" cy="70131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4097" y="289062"/>
            <a:ext cx="10142481" cy="1200329"/>
          </a:xfrm>
          <a:prstGeom prst="rect">
            <a:avLst/>
          </a:prstGeom>
        </p:spPr>
        <p:txBody>
          <a:bodyPr wrap="square">
            <a:spAutoFit/>
          </a:bodyPr>
          <a:lstStyle/>
          <a:p>
            <a:pPr marL="342900" indent="-342900" algn="ctr">
              <a:buFont typeface="Wingdings" panose="05000000000000000000" pitchFamily="2" charset="2"/>
              <a:buChar char="v"/>
            </a:pPr>
            <a:r>
              <a:rPr lang="en-US" sz="3600" dirty="0" err="1">
                <a:solidFill>
                  <a:schemeClr val="accent6"/>
                </a:solidFill>
                <a:latin typeface="Times New Roman" panose="02020603050405020304" pitchFamily="18" charset="0"/>
                <a:cs typeface="Times New Roman" panose="02020603050405020304" pitchFamily="18" charset="0"/>
              </a:rPr>
              <a:t>Nghe</a:t>
            </a:r>
            <a:r>
              <a:rPr lang="en-US" sz="3600" dirty="0">
                <a:solidFill>
                  <a:schemeClr val="accent6"/>
                </a:solidFill>
                <a:latin typeface="Times New Roman" panose="02020603050405020304" pitchFamily="18" charset="0"/>
                <a:cs typeface="Times New Roman" panose="02020603050405020304" pitchFamily="18" charset="0"/>
              </a:rPr>
              <a:t> </a:t>
            </a:r>
            <a:r>
              <a:rPr lang="en-US" sz="3600" dirty="0" err="1">
                <a:solidFill>
                  <a:schemeClr val="accent6"/>
                </a:solidFill>
                <a:latin typeface="Times New Roman" panose="02020603050405020304" pitchFamily="18" charset="0"/>
                <a:cs typeface="Times New Roman" panose="02020603050405020304" pitchFamily="18" charset="0"/>
              </a:rPr>
              <a:t>hát</a:t>
            </a:r>
            <a:r>
              <a:rPr lang="en-US" sz="3600" dirty="0">
                <a:solidFill>
                  <a:schemeClr val="accent6"/>
                </a:solidFill>
                <a:latin typeface="Times New Roman" panose="02020603050405020304" pitchFamily="18" charset="0"/>
                <a:cs typeface="Times New Roman" panose="02020603050405020304" pitchFamily="18" charset="0"/>
              </a:rPr>
              <a:t> : </a:t>
            </a:r>
            <a:r>
              <a:rPr lang="en-US" sz="3600" dirty="0" err="1" smtClean="0">
                <a:solidFill>
                  <a:schemeClr val="accent6"/>
                </a:solidFill>
                <a:latin typeface="Times New Roman" panose="02020603050405020304" pitchFamily="18" charset="0"/>
                <a:cs typeface="Times New Roman" panose="02020603050405020304" pitchFamily="18" charset="0"/>
              </a:rPr>
              <a:t>Bài</a:t>
            </a:r>
            <a:r>
              <a:rPr lang="en-US" sz="3600" dirty="0" smtClean="0">
                <a:solidFill>
                  <a:schemeClr val="accent6"/>
                </a:solidFill>
                <a:latin typeface="Times New Roman" panose="02020603050405020304" pitchFamily="18" charset="0"/>
                <a:cs typeface="Times New Roman" panose="02020603050405020304" pitchFamily="18" charset="0"/>
              </a:rPr>
              <a:t>  </a:t>
            </a:r>
            <a:r>
              <a:rPr lang="en-US" sz="3600" dirty="0" smtClean="0">
                <a:solidFill>
                  <a:schemeClr val="accent5"/>
                </a:solidFill>
                <a:latin typeface="Times New Roman" panose="02020603050405020304" pitchFamily="18" charset="0"/>
                <a:cs typeface="Times New Roman" panose="02020603050405020304" pitchFamily="18" charset="0"/>
              </a:rPr>
              <a:t>“ </a:t>
            </a:r>
            <a:r>
              <a:rPr lang="en-US" sz="3600" dirty="0" err="1" smtClean="0">
                <a:solidFill>
                  <a:schemeClr val="accent5"/>
                </a:solidFill>
                <a:latin typeface="Times New Roman" panose="02020603050405020304" pitchFamily="18" charset="0"/>
                <a:cs typeface="Times New Roman" panose="02020603050405020304" pitchFamily="18" charset="0"/>
              </a:rPr>
              <a:t>Hát</a:t>
            </a:r>
            <a:r>
              <a:rPr lang="en-US" sz="3600" dirty="0" smtClean="0">
                <a:solidFill>
                  <a:schemeClr val="accent5"/>
                </a:solidFill>
                <a:latin typeface="Times New Roman" panose="02020603050405020304" pitchFamily="18" charset="0"/>
                <a:cs typeface="Times New Roman" panose="02020603050405020304" pitchFamily="18" charset="0"/>
              </a:rPr>
              <a:t> </a:t>
            </a:r>
            <a:r>
              <a:rPr lang="en-US" sz="3600" dirty="0" err="1" smtClean="0">
                <a:solidFill>
                  <a:schemeClr val="accent5"/>
                </a:solidFill>
                <a:latin typeface="Times New Roman" panose="02020603050405020304" pitchFamily="18" charset="0"/>
                <a:cs typeface="Times New Roman" panose="02020603050405020304" pitchFamily="18" charset="0"/>
              </a:rPr>
              <a:t>mãi</a:t>
            </a:r>
            <a:r>
              <a:rPr lang="en-US" sz="3600" dirty="0" smtClean="0">
                <a:solidFill>
                  <a:schemeClr val="accent5"/>
                </a:solidFill>
                <a:latin typeface="Times New Roman" panose="02020603050405020304" pitchFamily="18" charset="0"/>
                <a:cs typeface="Times New Roman" panose="02020603050405020304" pitchFamily="18" charset="0"/>
              </a:rPr>
              <a:t> </a:t>
            </a:r>
            <a:r>
              <a:rPr lang="en-US" sz="3600" dirty="0" err="1" smtClean="0">
                <a:solidFill>
                  <a:schemeClr val="accent5"/>
                </a:solidFill>
                <a:latin typeface="Times New Roman" panose="02020603050405020304" pitchFamily="18" charset="0"/>
                <a:cs typeface="Times New Roman" panose="02020603050405020304" pitchFamily="18" charset="0"/>
              </a:rPr>
              <a:t>khúc</a:t>
            </a:r>
            <a:r>
              <a:rPr lang="en-US" sz="3600" dirty="0" smtClean="0">
                <a:solidFill>
                  <a:schemeClr val="accent5"/>
                </a:solidFill>
                <a:latin typeface="Times New Roman" panose="02020603050405020304" pitchFamily="18" charset="0"/>
                <a:cs typeface="Times New Roman" panose="02020603050405020304" pitchFamily="18" charset="0"/>
              </a:rPr>
              <a:t> </a:t>
            </a:r>
            <a:r>
              <a:rPr lang="en-US" sz="3600" dirty="0" err="1" smtClean="0">
                <a:solidFill>
                  <a:schemeClr val="accent5"/>
                </a:solidFill>
                <a:latin typeface="Times New Roman" panose="02020603050405020304" pitchFamily="18" charset="0"/>
                <a:cs typeface="Times New Roman" panose="02020603050405020304" pitchFamily="18" charset="0"/>
              </a:rPr>
              <a:t>quân</a:t>
            </a:r>
            <a:r>
              <a:rPr lang="en-US" sz="3600" dirty="0" smtClean="0">
                <a:solidFill>
                  <a:schemeClr val="accent5"/>
                </a:solidFill>
                <a:latin typeface="Times New Roman" panose="02020603050405020304" pitchFamily="18" charset="0"/>
                <a:cs typeface="Times New Roman" panose="02020603050405020304" pitchFamily="18" charset="0"/>
              </a:rPr>
              <a:t> </a:t>
            </a:r>
            <a:r>
              <a:rPr lang="en-US" sz="3600" dirty="0" err="1" smtClean="0">
                <a:solidFill>
                  <a:schemeClr val="accent5"/>
                </a:solidFill>
                <a:latin typeface="Times New Roman" panose="02020603050405020304" pitchFamily="18" charset="0"/>
                <a:cs typeface="Times New Roman" panose="02020603050405020304" pitchFamily="18" charset="0"/>
              </a:rPr>
              <a:t>hành</a:t>
            </a:r>
            <a:r>
              <a:rPr lang="en-US" sz="3600" dirty="0" smtClean="0">
                <a:solidFill>
                  <a:schemeClr val="accent5"/>
                </a:solidFill>
                <a:latin typeface="Times New Roman" panose="02020603050405020304" pitchFamily="18" charset="0"/>
                <a:cs typeface="Times New Roman" panose="02020603050405020304" pitchFamily="18" charset="0"/>
              </a:rPr>
              <a:t>”</a:t>
            </a:r>
            <a:endParaRPr lang="en-US" sz="3600" dirty="0">
              <a:solidFill>
                <a:schemeClr val="accent5"/>
              </a:solidFill>
              <a:latin typeface="Times New Roman" panose="02020603050405020304" pitchFamily="18" charset="0"/>
              <a:cs typeface="Times New Roman" panose="02020603050405020304" pitchFamily="18" charset="0"/>
            </a:endParaRPr>
          </a:p>
          <a:p>
            <a:pPr marL="342900" indent="-342900" algn="ctr">
              <a:buFont typeface="Wingdings" panose="05000000000000000000" pitchFamily="2" charset="2"/>
              <a:buChar char="Ø"/>
            </a:pPr>
            <a:r>
              <a:rPr lang="en-US" sz="3600" dirty="0">
                <a:solidFill>
                  <a:schemeClr val="accent5"/>
                </a:solidFill>
                <a:latin typeface="Times New Roman" panose="02020603050405020304" pitchFamily="18" charset="0"/>
                <a:cs typeface="Times New Roman" panose="02020603050405020304" pitchFamily="18" charset="0"/>
              </a:rPr>
              <a:t> </a:t>
            </a:r>
            <a:r>
              <a:rPr lang="en-US" sz="3600" dirty="0" err="1" smtClean="0">
                <a:solidFill>
                  <a:schemeClr val="accent5"/>
                </a:solidFill>
                <a:latin typeface="Times New Roman" panose="02020603050405020304" pitchFamily="18" charset="0"/>
                <a:cs typeface="Times New Roman" panose="02020603050405020304" pitchFamily="18" charset="0"/>
              </a:rPr>
              <a:t>Nhạc</a:t>
            </a:r>
            <a:r>
              <a:rPr lang="en-US" sz="3600" dirty="0" smtClean="0">
                <a:solidFill>
                  <a:schemeClr val="accent5"/>
                </a:solidFill>
                <a:latin typeface="Times New Roman" panose="02020603050405020304" pitchFamily="18" charset="0"/>
                <a:cs typeface="Times New Roman" panose="02020603050405020304" pitchFamily="18" charset="0"/>
              </a:rPr>
              <a:t> </a:t>
            </a:r>
            <a:r>
              <a:rPr lang="en-US" sz="3600" dirty="0" err="1" smtClean="0">
                <a:solidFill>
                  <a:schemeClr val="accent5"/>
                </a:solidFill>
                <a:latin typeface="Times New Roman" panose="02020603050405020304" pitchFamily="18" charset="0"/>
                <a:cs typeface="Times New Roman" panose="02020603050405020304" pitchFamily="18" charset="0"/>
              </a:rPr>
              <a:t>sĩ</a:t>
            </a:r>
            <a:r>
              <a:rPr lang="en-US" sz="3600" dirty="0" smtClean="0">
                <a:solidFill>
                  <a:schemeClr val="accent5"/>
                </a:solidFill>
                <a:latin typeface="Times New Roman" panose="02020603050405020304" pitchFamily="18" charset="0"/>
                <a:cs typeface="Times New Roman" panose="02020603050405020304" pitchFamily="18" charset="0"/>
              </a:rPr>
              <a:t> “ </a:t>
            </a:r>
            <a:r>
              <a:rPr lang="en-US" sz="3600" dirty="0" err="1" smtClean="0">
                <a:solidFill>
                  <a:schemeClr val="accent5"/>
                </a:solidFill>
                <a:latin typeface="Times New Roman" panose="02020603050405020304" pitchFamily="18" charset="0"/>
                <a:cs typeface="Times New Roman" panose="02020603050405020304" pitchFamily="18" charset="0"/>
              </a:rPr>
              <a:t>Diệp</a:t>
            </a:r>
            <a:r>
              <a:rPr lang="en-US" sz="3600" dirty="0" smtClean="0">
                <a:solidFill>
                  <a:schemeClr val="accent5"/>
                </a:solidFill>
                <a:latin typeface="Times New Roman" panose="02020603050405020304" pitchFamily="18" charset="0"/>
                <a:cs typeface="Times New Roman" panose="02020603050405020304" pitchFamily="18" charset="0"/>
              </a:rPr>
              <a:t> minh </a:t>
            </a:r>
            <a:r>
              <a:rPr lang="en-US" sz="3600" dirty="0" err="1" smtClean="0">
                <a:solidFill>
                  <a:schemeClr val="accent5"/>
                </a:solidFill>
                <a:latin typeface="Times New Roman" panose="02020603050405020304" pitchFamily="18" charset="0"/>
                <a:cs typeface="Times New Roman" panose="02020603050405020304" pitchFamily="18" charset="0"/>
              </a:rPr>
              <a:t>tuyền</a:t>
            </a:r>
            <a:r>
              <a:rPr lang="en-US" sz="3600" dirty="0" smtClean="0">
                <a:solidFill>
                  <a:schemeClr val="accent5"/>
                </a:solidFill>
                <a:latin typeface="Times New Roman" panose="02020603050405020304" pitchFamily="18" charset="0"/>
                <a:cs typeface="Times New Roman" panose="02020603050405020304" pitchFamily="18" charset="0"/>
              </a:rPr>
              <a:t> “</a:t>
            </a:r>
            <a:endParaRPr lang="en-US" sz="3600" dirty="0">
              <a:solidFill>
                <a:schemeClr val="accent5"/>
              </a:solidFill>
              <a:latin typeface="Times New Roman" panose="02020603050405020304" pitchFamily="18" charset="0"/>
              <a:cs typeface="Times New Roman" panose="02020603050405020304" pitchFamily="18" charset="0"/>
            </a:endParaRPr>
          </a:p>
        </p:txBody>
      </p:sp>
      <p:pic>
        <p:nvPicPr>
          <p:cNvPr id="4" name="Karaoke Hát mãi khúc quân hành Tone Nữ Nhạc Sống gia huy karaoke - Gia Huy Karaok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5209" y="2429613"/>
            <a:ext cx="487363" cy="487363"/>
          </a:xfrm>
          <a:prstGeom prst="rect">
            <a:avLst/>
          </a:prstGeom>
        </p:spPr>
      </p:pic>
      <p:sp>
        <p:nvSpPr>
          <p:cNvPr id="3" name="Rectangle 2"/>
          <p:cNvSpPr/>
          <p:nvPr/>
        </p:nvSpPr>
        <p:spPr>
          <a:xfrm>
            <a:off x="283535" y="1500769"/>
            <a:ext cx="4724400" cy="3416320"/>
          </a:xfrm>
          <a:prstGeom prst="rect">
            <a:avLst/>
          </a:prstGeom>
        </p:spPr>
        <p:txBody>
          <a:bodyPr wrap="square">
            <a:spAutoFit/>
          </a:bodyPr>
          <a:lstStyle/>
          <a:p>
            <a:pPr algn="just">
              <a:lnSpc>
                <a:spcPct val="150000"/>
              </a:lnSpc>
              <a:spcAft>
                <a:spcPts val="0"/>
              </a:spcAft>
            </a:pPr>
            <a:r>
              <a:rPr lang="pt-BR" dirty="0">
                <a:solidFill>
                  <a:schemeClr val="accent1"/>
                </a:solidFill>
                <a:latin typeface="Times New Roman" panose="02020603050405020304" pitchFamily="18" charset="0"/>
                <a:ea typeface="Times New Roman" panose="02020603050405020304" pitchFamily="18" charset="0"/>
              </a:rPr>
              <a:t>- </a:t>
            </a:r>
            <a:r>
              <a:rPr lang="pt-BR" sz="1400" dirty="0">
                <a:solidFill>
                  <a:schemeClr val="accent1"/>
                </a:solidFill>
                <a:latin typeface="Times New Roman" panose="02020603050405020304" pitchFamily="18" charset="0"/>
                <a:ea typeface="Times New Roman" panose="02020603050405020304" pitchFamily="18" charset="0"/>
              </a:rPr>
              <a:t>C</a:t>
            </a:r>
            <a:r>
              <a:rPr lang="en-US" sz="1400" dirty="0">
                <a:solidFill>
                  <a:schemeClr val="accent1"/>
                </a:solidFill>
                <a:latin typeface="Times New Roman" panose="02020603050405020304" pitchFamily="18" charset="0"/>
                <a:ea typeface="Times New Roman" panose="02020603050405020304" pitchFamily="18" charset="0"/>
              </a:rPr>
              <a:t>a </a:t>
            </a:r>
            <a:r>
              <a:rPr lang="en-US" sz="1400" dirty="0" err="1">
                <a:solidFill>
                  <a:schemeClr val="accent1"/>
                </a:solidFill>
                <a:latin typeface="Times New Roman" panose="02020603050405020304" pitchFamily="18" charset="0"/>
                <a:ea typeface="Times New Roman" panose="02020603050405020304" pitchFamily="18" charset="0"/>
              </a:rPr>
              <a:t>ngợi</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hình</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ảnh</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người</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lính</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Bộ</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đội</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Cụ</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Hồ</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kiên</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cường</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dũng</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cảm</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hy</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sinh</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vì</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Tổ</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quốc</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đất</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nước</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thể</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hiện</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lý</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tưởng</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sống</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cao</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đẹp</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Đời</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mình</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là</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một</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khúc</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quân</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hành</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đời</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mình</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là</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bài</a:t>
            </a:r>
            <a:r>
              <a:rPr lang="en-US" sz="1400" dirty="0">
                <a:solidFill>
                  <a:schemeClr val="accent1"/>
                </a:solidFill>
                <a:latin typeface="Times New Roman" panose="02020603050405020304" pitchFamily="18" charset="0"/>
                <a:ea typeface="Times New Roman" panose="02020603050405020304" pitchFamily="18" charset="0"/>
              </a:rPr>
              <a:t> ca </a:t>
            </a:r>
            <a:r>
              <a:rPr lang="en-US" sz="1400" dirty="0" err="1">
                <a:solidFill>
                  <a:schemeClr val="accent1"/>
                </a:solidFill>
                <a:latin typeface="Times New Roman" panose="02020603050405020304" pitchFamily="18" charset="0"/>
                <a:ea typeface="Times New Roman" panose="02020603050405020304" pitchFamily="18" charset="0"/>
              </a:rPr>
              <a:t>chiến</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sĩ</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sẵn</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sàng</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gác</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lại</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niềm</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vui</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riêng</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hoa</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hồng</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để</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ôm</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súng</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bảo</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vệ</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quê</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hương</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đất</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nước</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dù</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gian</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khổ</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hiểm</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nguy</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luôn</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mang</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trong</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tim</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tình</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yêu</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quê</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hương</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đất</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nước</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và</a:t>
            </a:r>
            <a:r>
              <a:rPr lang="en-US" sz="1400" dirty="0">
                <a:solidFill>
                  <a:schemeClr val="accent1"/>
                </a:solidFill>
                <a:latin typeface="Times New Roman" panose="02020603050405020304" pitchFamily="18" charset="0"/>
                <a:ea typeface="Times New Roman" panose="02020603050405020304" pitchFamily="18" charset="0"/>
              </a:rPr>
              <a:t> ý </a:t>
            </a:r>
            <a:r>
              <a:rPr lang="en-US" sz="1400" dirty="0" err="1">
                <a:solidFill>
                  <a:schemeClr val="accent1"/>
                </a:solidFill>
                <a:latin typeface="Times New Roman" panose="02020603050405020304" pitchFamily="18" charset="0"/>
                <a:ea typeface="Times New Roman" panose="02020603050405020304" pitchFamily="18" charset="0"/>
              </a:rPr>
              <a:t>chí</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Tận</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trung</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với</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nước</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tận</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hiếu</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với</a:t>
            </a:r>
            <a:r>
              <a:rPr lang="en-US" sz="1400" dirty="0">
                <a:solidFill>
                  <a:schemeClr val="accent1"/>
                </a:solidFill>
                <a:latin typeface="Times New Roman" panose="02020603050405020304" pitchFamily="18" charset="0"/>
                <a:ea typeface="Times New Roman" panose="02020603050405020304" pitchFamily="18" charset="0"/>
              </a:rPr>
              <a:t> </a:t>
            </a:r>
            <a:r>
              <a:rPr lang="en-US" sz="1400" dirty="0" err="1">
                <a:solidFill>
                  <a:schemeClr val="accent1"/>
                </a:solidFill>
                <a:latin typeface="Times New Roman" panose="02020603050405020304" pitchFamily="18" charset="0"/>
                <a:ea typeface="Times New Roman" panose="02020603050405020304" pitchFamily="18" charset="0"/>
              </a:rPr>
              <a:t>dân</a:t>
            </a:r>
            <a:r>
              <a:rPr lang="en-US" sz="1400" dirty="0">
                <a:solidFill>
                  <a:schemeClr val="accent1"/>
                </a:solidFill>
                <a:latin typeface="Times New Roman" panose="02020603050405020304" pitchFamily="18" charset="0"/>
                <a:ea typeface="Times New Roman" panose="02020603050405020304" pitchFamily="18" charset="0"/>
              </a:rPr>
              <a:t>". </a:t>
            </a:r>
            <a:r>
              <a:rPr lang="pt-BR" sz="1400" dirty="0">
                <a:solidFill>
                  <a:schemeClr val="accent1"/>
                </a:solidFill>
                <a:latin typeface="Times New Roman" panose="02020603050405020304" pitchFamily="18" charset="0"/>
                <a:ea typeface="Times New Roman" panose="02020603050405020304" pitchFamily="18" charset="0"/>
              </a:rPr>
              <a:t>  </a:t>
            </a:r>
            <a:endParaRPr lang="en-US" sz="1400" dirty="0">
              <a:solidFill>
                <a:schemeClr val="accent1"/>
              </a:solidFill>
              <a:latin typeface="Times New Roman" panose="02020603050405020304" pitchFamily="18" charset="0"/>
              <a:ea typeface="Times New Roman" panose="02020603050405020304" pitchFamily="18" charset="0"/>
            </a:endParaRPr>
          </a:p>
          <a:p>
            <a:pPr>
              <a:lnSpc>
                <a:spcPct val="150000"/>
              </a:lnSpc>
              <a:spcAft>
                <a:spcPts val="0"/>
              </a:spcAft>
            </a:pPr>
            <a:r>
              <a:rPr lang="pt-BR" sz="1400" dirty="0">
                <a:solidFill>
                  <a:schemeClr val="accent1"/>
                </a:solidFill>
                <a:latin typeface="Times New Roman" panose="02020603050405020304" pitchFamily="18" charset="0"/>
                <a:ea typeface="Times New Roman" panose="02020603050405020304" pitchFamily="18" charset="0"/>
              </a:rPr>
              <a:t>. Đó chính là nội dung của bài hát “ Hát mãi khúc quân hành” sáng tác  nhạc sĩ “ Diệp Minh Tuyền “ </a:t>
            </a:r>
            <a:r>
              <a:rPr lang="vi-VN" sz="1400" dirty="0">
                <a:solidFill>
                  <a:schemeClr val="accent1"/>
                </a:solidFill>
                <a:latin typeface="Times New Roman" panose="02020603050405020304" pitchFamily="18" charset="0"/>
                <a:ea typeface="Times New Roman" panose="02020603050405020304" pitchFamily="18" charset="0"/>
              </a:rPr>
              <a:t> mà sau đây cô sẽ hát cho các con nghe.</a:t>
            </a:r>
            <a:endParaRPr lang="en-US" sz="1400" dirty="0">
              <a:solidFill>
                <a:schemeClr val="accent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50276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868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300+ Hình Nền Mầm Non Cute Dễ Thương Nhất Hệ Mặ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68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3080" y="740664"/>
            <a:ext cx="9491472" cy="1323439"/>
          </a:xfrm>
          <a:prstGeom prst="rect">
            <a:avLst/>
          </a:prstGeom>
          <a:noFill/>
        </p:spPr>
        <p:txBody>
          <a:bodyPr wrap="square" rtlCol="0">
            <a:spAutoFit/>
          </a:bodyPr>
          <a:lstStyle/>
          <a:p>
            <a:pPr algn="ctr"/>
            <a:r>
              <a:rPr lang="en-US" sz="4000" dirty="0" err="1" smtClean="0">
                <a:solidFill>
                  <a:srgbClr val="7030A0"/>
                </a:solidFill>
                <a:latin typeface="Times New Roman" panose="02020603050405020304" pitchFamily="18" charset="0"/>
                <a:cs typeface="Times New Roman" panose="02020603050405020304" pitchFamily="18" charset="0"/>
              </a:rPr>
              <a:t>Hoạt</a:t>
            </a:r>
            <a:r>
              <a:rPr lang="en-US" sz="4000" dirty="0" smtClean="0">
                <a:solidFill>
                  <a:srgbClr val="7030A0"/>
                </a:solidFill>
                <a:latin typeface="Times New Roman" panose="02020603050405020304" pitchFamily="18" charset="0"/>
                <a:cs typeface="Times New Roman" panose="02020603050405020304" pitchFamily="18" charset="0"/>
              </a:rPr>
              <a:t> </a:t>
            </a:r>
            <a:r>
              <a:rPr lang="en-US" sz="4000" dirty="0" err="1" smtClean="0">
                <a:solidFill>
                  <a:srgbClr val="7030A0"/>
                </a:solidFill>
                <a:latin typeface="Times New Roman" panose="02020603050405020304" pitchFamily="18" charset="0"/>
                <a:cs typeface="Times New Roman" panose="02020603050405020304" pitchFamily="18" charset="0"/>
              </a:rPr>
              <a:t>động</a:t>
            </a:r>
            <a:r>
              <a:rPr lang="en-US" sz="4000" dirty="0" smtClean="0">
                <a:solidFill>
                  <a:srgbClr val="7030A0"/>
                </a:solidFill>
                <a:latin typeface="Times New Roman" panose="02020603050405020304" pitchFamily="18" charset="0"/>
                <a:cs typeface="Times New Roman" panose="02020603050405020304" pitchFamily="18" charset="0"/>
              </a:rPr>
              <a:t> 3: </a:t>
            </a:r>
            <a:r>
              <a:rPr lang="en-US" sz="4000" dirty="0" err="1" smtClean="0">
                <a:solidFill>
                  <a:srgbClr val="7030A0"/>
                </a:solidFill>
                <a:latin typeface="Times New Roman" panose="02020603050405020304" pitchFamily="18" charset="0"/>
                <a:cs typeface="Times New Roman" panose="02020603050405020304" pitchFamily="18" charset="0"/>
              </a:rPr>
              <a:t>Trò</a:t>
            </a:r>
            <a:r>
              <a:rPr lang="en-US" sz="4000" dirty="0" smtClean="0">
                <a:solidFill>
                  <a:srgbClr val="7030A0"/>
                </a:solidFill>
                <a:latin typeface="Times New Roman" panose="02020603050405020304" pitchFamily="18" charset="0"/>
                <a:cs typeface="Times New Roman" panose="02020603050405020304" pitchFamily="18" charset="0"/>
              </a:rPr>
              <a:t> </a:t>
            </a:r>
            <a:r>
              <a:rPr lang="en-US" sz="4000" dirty="0" err="1" smtClean="0">
                <a:solidFill>
                  <a:srgbClr val="7030A0"/>
                </a:solidFill>
                <a:latin typeface="Times New Roman" panose="02020603050405020304" pitchFamily="18" charset="0"/>
                <a:cs typeface="Times New Roman" panose="02020603050405020304" pitchFamily="18" charset="0"/>
              </a:rPr>
              <a:t>chơi</a:t>
            </a:r>
            <a:r>
              <a:rPr lang="en-US" sz="4000" dirty="0" smtClean="0">
                <a:solidFill>
                  <a:srgbClr val="7030A0"/>
                </a:solidFill>
                <a:latin typeface="Times New Roman" panose="02020603050405020304" pitchFamily="18" charset="0"/>
                <a:cs typeface="Times New Roman" panose="02020603050405020304" pitchFamily="18" charset="0"/>
              </a:rPr>
              <a:t> </a:t>
            </a:r>
            <a:r>
              <a:rPr lang="en-US" sz="4000" dirty="0" err="1" smtClean="0">
                <a:solidFill>
                  <a:srgbClr val="7030A0"/>
                </a:solidFill>
                <a:latin typeface="Times New Roman" panose="02020603050405020304" pitchFamily="18" charset="0"/>
                <a:cs typeface="Times New Roman" panose="02020603050405020304" pitchFamily="18" charset="0"/>
              </a:rPr>
              <a:t>âm</a:t>
            </a:r>
            <a:r>
              <a:rPr lang="en-US" sz="4000" dirty="0" smtClean="0">
                <a:solidFill>
                  <a:srgbClr val="7030A0"/>
                </a:solidFill>
                <a:latin typeface="Times New Roman" panose="02020603050405020304" pitchFamily="18" charset="0"/>
                <a:cs typeface="Times New Roman" panose="02020603050405020304" pitchFamily="18" charset="0"/>
              </a:rPr>
              <a:t> </a:t>
            </a:r>
            <a:r>
              <a:rPr lang="en-US" sz="4000" dirty="0" err="1" smtClean="0">
                <a:solidFill>
                  <a:srgbClr val="7030A0"/>
                </a:solidFill>
                <a:latin typeface="Times New Roman" panose="02020603050405020304" pitchFamily="18" charset="0"/>
                <a:cs typeface="Times New Roman" panose="02020603050405020304" pitchFamily="18" charset="0"/>
              </a:rPr>
              <a:t>nhạc</a:t>
            </a:r>
            <a:endParaRPr lang="en-US" sz="4000" dirty="0" smtClean="0">
              <a:solidFill>
                <a:srgbClr val="7030A0"/>
              </a:solidFill>
              <a:latin typeface="Times New Roman" panose="02020603050405020304" pitchFamily="18" charset="0"/>
              <a:cs typeface="Times New Roman" panose="02020603050405020304" pitchFamily="18" charset="0"/>
            </a:endParaRPr>
          </a:p>
          <a:p>
            <a:pPr algn="ctr"/>
            <a:r>
              <a:rPr lang="en-US" sz="4000" dirty="0" smtClean="0">
                <a:solidFill>
                  <a:srgbClr val="7030A0"/>
                </a:solidFill>
                <a:latin typeface="Times New Roman" panose="02020603050405020304" pitchFamily="18" charset="0"/>
                <a:cs typeface="Times New Roman" panose="02020603050405020304" pitchFamily="18" charset="0"/>
              </a:rPr>
              <a:t>“</a:t>
            </a:r>
            <a:r>
              <a:rPr lang="en-US" sz="4000" dirty="0" err="1" smtClean="0">
                <a:solidFill>
                  <a:srgbClr val="7030A0"/>
                </a:solidFill>
                <a:latin typeface="Times New Roman" panose="02020603050405020304" pitchFamily="18" charset="0"/>
                <a:cs typeface="Times New Roman" panose="02020603050405020304" pitchFamily="18" charset="0"/>
              </a:rPr>
              <a:t>Âm</a:t>
            </a:r>
            <a:r>
              <a:rPr lang="en-US" sz="4000" dirty="0" smtClean="0">
                <a:solidFill>
                  <a:srgbClr val="7030A0"/>
                </a:solidFill>
                <a:latin typeface="Times New Roman" panose="02020603050405020304" pitchFamily="18" charset="0"/>
                <a:cs typeface="Times New Roman" panose="02020603050405020304" pitchFamily="18" charset="0"/>
              </a:rPr>
              <a:t> </a:t>
            </a:r>
            <a:r>
              <a:rPr lang="en-US" sz="4000" dirty="0" err="1" smtClean="0">
                <a:solidFill>
                  <a:srgbClr val="7030A0"/>
                </a:solidFill>
                <a:latin typeface="Times New Roman" panose="02020603050405020304" pitchFamily="18" charset="0"/>
                <a:cs typeface="Times New Roman" panose="02020603050405020304" pitchFamily="18" charset="0"/>
              </a:rPr>
              <a:t>thanh</a:t>
            </a:r>
            <a:r>
              <a:rPr lang="en-US" sz="4000" dirty="0" smtClean="0">
                <a:solidFill>
                  <a:srgbClr val="7030A0"/>
                </a:solidFill>
                <a:latin typeface="Times New Roman" panose="02020603050405020304" pitchFamily="18" charset="0"/>
                <a:cs typeface="Times New Roman" panose="02020603050405020304" pitchFamily="18" charset="0"/>
              </a:rPr>
              <a:t> to, </a:t>
            </a:r>
            <a:r>
              <a:rPr lang="en-US" sz="4000" dirty="0" err="1" smtClean="0">
                <a:solidFill>
                  <a:srgbClr val="7030A0"/>
                </a:solidFill>
                <a:latin typeface="Times New Roman" panose="02020603050405020304" pitchFamily="18" charset="0"/>
                <a:cs typeface="Times New Roman" panose="02020603050405020304" pitchFamily="18" charset="0"/>
              </a:rPr>
              <a:t>âm</a:t>
            </a:r>
            <a:r>
              <a:rPr lang="en-US" sz="4000" dirty="0" smtClean="0">
                <a:solidFill>
                  <a:srgbClr val="7030A0"/>
                </a:solidFill>
                <a:latin typeface="Times New Roman" panose="02020603050405020304" pitchFamily="18" charset="0"/>
                <a:cs typeface="Times New Roman" panose="02020603050405020304" pitchFamily="18" charset="0"/>
              </a:rPr>
              <a:t> </a:t>
            </a:r>
            <a:r>
              <a:rPr lang="en-US" sz="4000" dirty="0" err="1" smtClean="0">
                <a:solidFill>
                  <a:srgbClr val="7030A0"/>
                </a:solidFill>
                <a:latin typeface="Times New Roman" panose="02020603050405020304" pitchFamily="18" charset="0"/>
                <a:cs typeface="Times New Roman" panose="02020603050405020304" pitchFamily="18" charset="0"/>
              </a:rPr>
              <a:t>thanh</a:t>
            </a:r>
            <a:r>
              <a:rPr lang="en-US" sz="4000" dirty="0" smtClean="0">
                <a:solidFill>
                  <a:srgbClr val="7030A0"/>
                </a:solidFill>
                <a:latin typeface="Times New Roman" panose="02020603050405020304" pitchFamily="18" charset="0"/>
                <a:cs typeface="Times New Roman" panose="02020603050405020304" pitchFamily="18" charset="0"/>
              </a:rPr>
              <a:t> </a:t>
            </a:r>
            <a:r>
              <a:rPr lang="en-US" sz="4000" dirty="0" err="1" smtClean="0">
                <a:solidFill>
                  <a:srgbClr val="7030A0"/>
                </a:solidFill>
                <a:latin typeface="Times New Roman" panose="02020603050405020304" pitchFamily="18" charset="0"/>
                <a:cs typeface="Times New Roman" panose="02020603050405020304" pitchFamily="18" charset="0"/>
              </a:rPr>
              <a:t>nhỏ</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040523" y="2427890"/>
            <a:ext cx="10689022" cy="2677656"/>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Cách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chơi</a:t>
            </a:r>
            <a:r>
              <a:rPr lang="en-US" sz="2800" dirty="0" smtClean="0">
                <a:solidFill>
                  <a:srgbClr val="FF0000"/>
                </a:solidFill>
                <a:latin typeface="Times New Roman" panose="02020603050405020304" pitchFamily="18" charset="0"/>
                <a:cs typeface="Times New Roman" panose="02020603050405020304" pitchFamily="18" charset="0"/>
              </a:rPr>
              <a:t>:</a:t>
            </a:r>
            <a:r>
              <a:rPr lang="pt-BR" dirty="0"/>
              <a:t>: </a:t>
            </a:r>
            <a:r>
              <a:rPr lang="pt-BR" sz="2800" dirty="0">
                <a:solidFill>
                  <a:srgbClr val="C00000"/>
                </a:solidFill>
                <a:latin typeface="Times New Roman" panose="02020603050405020304" pitchFamily="18" charset="0"/>
                <a:cs typeface="Times New Roman" panose="02020603050405020304" pitchFamily="18" charset="0"/>
              </a:rPr>
              <a:t>Khi </a:t>
            </a:r>
            <a:r>
              <a:rPr lang="pt-BR" sz="2800" dirty="0" smtClean="0">
                <a:solidFill>
                  <a:srgbClr val="C00000"/>
                </a:solidFill>
                <a:latin typeface="Times New Roman" panose="02020603050405020304" pitchFamily="18" charset="0"/>
                <a:cs typeface="Times New Roman" panose="02020603050405020304" pitchFamily="18" charset="0"/>
              </a:rPr>
              <a:t>cô vỗ xắc </a:t>
            </a:r>
            <a:r>
              <a:rPr lang="pt-BR" sz="2800" dirty="0">
                <a:solidFill>
                  <a:srgbClr val="C00000"/>
                </a:solidFill>
                <a:latin typeface="Times New Roman" panose="02020603050405020304" pitchFamily="18" charset="0"/>
                <a:cs typeface="Times New Roman" panose="02020603050405020304" pitchFamily="18" charset="0"/>
              </a:rPr>
              <a:t>xô to thì các con hãy vỗ tay thật to,và </a:t>
            </a:r>
            <a:r>
              <a:rPr lang="pt-BR" sz="2800" dirty="0" smtClean="0">
                <a:solidFill>
                  <a:srgbClr val="C00000"/>
                </a:solidFill>
                <a:latin typeface="Times New Roman" panose="02020603050405020304" pitchFamily="18" charset="0"/>
                <a:cs typeface="Times New Roman" panose="02020603050405020304" pitchFamily="18" charset="0"/>
              </a:rPr>
              <a:t>khi cô </a:t>
            </a:r>
            <a:r>
              <a:rPr lang="pt-BR" sz="2800" dirty="0">
                <a:solidFill>
                  <a:srgbClr val="C00000"/>
                </a:solidFill>
                <a:latin typeface="Times New Roman" panose="02020603050405020304" pitchFamily="18" charset="0"/>
                <a:cs typeface="Times New Roman" panose="02020603050405020304" pitchFamily="18" charset="0"/>
              </a:rPr>
              <a:t>vỗ tay nhỏ thì các con vỗ tay thật nhỏ, các con hiểu chưa, các bạn đã </a:t>
            </a:r>
            <a:r>
              <a:rPr lang="pt-BR" sz="2800" dirty="0" smtClean="0">
                <a:solidFill>
                  <a:srgbClr val="C00000"/>
                </a:solidFill>
                <a:latin typeface="Times New Roman" panose="02020603050405020304" pitchFamily="18" charset="0"/>
                <a:cs typeface="Times New Roman" panose="02020603050405020304" pitchFamily="18" charset="0"/>
              </a:rPr>
              <a:t>sắn sàng chưa .</a:t>
            </a:r>
            <a:endParaRPr lang="en-US" sz="2800" dirty="0">
              <a:solidFill>
                <a:srgbClr val="C00000"/>
              </a:solidFill>
              <a:latin typeface="Times New Roman" panose="02020603050405020304" pitchFamily="18" charset="0"/>
              <a:cs typeface="Times New Roman" panose="02020603050405020304" pitchFamily="18" charset="0"/>
            </a:endParaRPr>
          </a:p>
          <a:p>
            <a:r>
              <a:rPr lang="pt-BR" sz="2800" dirty="0">
                <a:solidFill>
                  <a:srgbClr val="C00000"/>
                </a:solidFill>
                <a:latin typeface="Times New Roman" panose="02020603050405020304" pitchFamily="18" charset="0"/>
                <a:cs typeface="Times New Roman" panose="02020603050405020304" pitchFamily="18" charset="0"/>
              </a:rPr>
              <a:t>Luật chơi: Bạn nào vỗ tay sai thì nhảy lò cò </a:t>
            </a:r>
            <a:endParaRPr lang="en-US" sz="2800" dirty="0">
              <a:solidFill>
                <a:srgbClr val="C00000"/>
              </a:solidFill>
              <a:latin typeface="Times New Roman" panose="02020603050405020304" pitchFamily="18" charset="0"/>
              <a:cs typeface="Times New Roman" panose="02020603050405020304" pitchFamily="18" charset="0"/>
            </a:endParaRPr>
          </a:p>
          <a:p>
            <a:r>
              <a:rPr lang="en-US" sz="2800" dirty="0" smtClean="0">
                <a:solidFill>
                  <a:srgbClr val="C00000"/>
                </a:solidFill>
                <a:latin typeface="Times New Roman" panose="02020603050405020304" pitchFamily="18" charset="0"/>
                <a:cs typeface="Times New Roman" panose="02020603050405020304" pitchFamily="18" charset="0"/>
              </a:rPr>
              <a:t>.</a:t>
            </a:r>
            <a:endParaRPr lang="en-US" sz="2800" dirty="0">
              <a:solidFill>
                <a:srgbClr val="C0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8918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stretch>
            <a:fillRect/>
          </a:stretch>
        </p:blipFill>
        <p:spPr>
          <a:xfrm>
            <a:off x="0" y="236483"/>
            <a:ext cx="12023834" cy="6621517"/>
          </a:xfrm>
          <a:prstGeom prst="rect">
            <a:avLst/>
          </a:prstGeom>
        </p:spPr>
      </p:pic>
      <p:sp>
        <p:nvSpPr>
          <p:cNvPr id="5" name="Rectangle 4"/>
          <p:cNvSpPr/>
          <p:nvPr/>
        </p:nvSpPr>
        <p:spPr>
          <a:xfrm>
            <a:off x="4422951" y="522155"/>
            <a:ext cx="3281131" cy="584775"/>
          </a:xfrm>
          <a:prstGeom prst="rect">
            <a:avLst/>
          </a:prstGeom>
        </p:spPr>
        <p:txBody>
          <a:bodyPr wrap="square">
            <a:spAutoFit/>
          </a:bodyPr>
          <a:lstStyle/>
          <a:p>
            <a:r>
              <a:rPr lang="en-US" sz="3200" dirty="0" err="1">
                <a:solidFill>
                  <a:srgbClr val="C00000"/>
                </a:solidFill>
                <a:latin typeface="Times New Roman" panose="02020603050405020304" pitchFamily="18" charset="0"/>
                <a:cs typeface="Times New Roman" panose="02020603050405020304" pitchFamily="18" charset="0"/>
              </a:rPr>
              <a:t>Trò</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chơi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Hóa</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đá</a:t>
            </a:r>
            <a:r>
              <a:rPr lang="en-US" sz="3200" dirty="0">
                <a:solidFill>
                  <a:srgbClr val="C00000"/>
                </a:solidFill>
                <a:latin typeface="Times New Roman" panose="02020603050405020304" pitchFamily="18" charset="0"/>
                <a:cs typeface="Times New Roman" panose="02020603050405020304" pitchFamily="18" charset="0"/>
              </a:rPr>
              <a:t> </a:t>
            </a:r>
            <a:endParaRPr lang="en-US" sz="3200" dirty="0"/>
          </a:p>
        </p:txBody>
      </p:sp>
      <p:sp>
        <p:nvSpPr>
          <p:cNvPr id="6" name="Rectangle 5"/>
          <p:cNvSpPr/>
          <p:nvPr/>
        </p:nvSpPr>
        <p:spPr>
          <a:xfrm>
            <a:off x="2060028" y="1196003"/>
            <a:ext cx="8828690" cy="1938992"/>
          </a:xfrm>
          <a:prstGeom prst="rect">
            <a:avLst/>
          </a:prstGeom>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tròn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theo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điệu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tùy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thích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dừng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mọi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dừng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đồng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như</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lúc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đang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nổi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tục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dừng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vẫn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còn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cò</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2" name="y2meta.com - I'm The Best _ Lamita Academy _ Zumba Dance Workout _ Lamita (320 kb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42781" y="3397176"/>
            <a:ext cx="487363" cy="487363"/>
          </a:xfrm>
          <a:prstGeom prst="rect">
            <a:avLst/>
          </a:prstGeom>
        </p:spPr>
      </p:pic>
      <p:pic>
        <p:nvPicPr>
          <p:cNvPr id="3" name="y2meta.com - VŨ ĐIỆU RỬA TAY   TRƯỜNG TIỂU HỌC NGUYỄN HUỆ   Q1 (320 kbp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51525" y="3184525"/>
            <a:ext cx="487363" cy="487363"/>
          </a:xfrm>
          <a:prstGeom prst="rect">
            <a:avLst/>
          </a:prstGeom>
        </p:spPr>
      </p:pic>
      <p:pic>
        <p:nvPicPr>
          <p:cNvPr id="7" name="MÚA ẤN ĐỘ - MÚA LA TINH  INDIAN BOLLYWOOD DANCE  भारत - Trường Mầm Non Tư Thục Xuân Ma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7563367" y="4752816"/>
            <a:ext cx="487363" cy="487363"/>
          </a:xfrm>
          <a:prstGeom prst="rect">
            <a:avLst/>
          </a:prstGeom>
        </p:spPr>
      </p:pic>
    </p:spTree>
    <p:extLst>
      <p:ext uri="{BB962C8B-B14F-4D97-AF65-F5344CB8AC3E}">
        <p14:creationId xmlns:p14="http://schemas.microsoft.com/office/powerpoint/2010/main" val="3861950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6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280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9480"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đẹp mầm non - Tạo không gian tươi sáng và rực rỡ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0"/>
            <a:ext cx="12192001" cy="6947351"/>
          </a:xfrm>
          <a:prstGeom prst="rect">
            <a:avLst/>
          </a:prstGeom>
          <a:noFill/>
          <a:extLst>
            <a:ext uri="{909E8E84-426E-40DD-AFC4-6F175D3DCCD1}">
              <a14:hiddenFill xmlns:a14="http://schemas.microsoft.com/office/drawing/2010/main">
                <a:solidFill>
                  <a:srgbClr val="FFFFFF"/>
                </a:solidFill>
              </a14:hiddenFill>
            </a:ext>
          </a:extLst>
        </p:spPr>
      </p:pic>
      <p:pic>
        <p:nvPicPr>
          <p:cNvPr id="4" name="y2meta.com - [🇺🇸Tiếng Anh+🇻🇳Tiếng Việt] Cá Mập Con 🦈  Baby Shark Dance _ + Tuyển tập _ Pinkfong! - Nhạc thiếu nhi (320 kb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07843" y="1348581"/>
            <a:ext cx="487363" cy="487363"/>
          </a:xfrm>
          <a:prstGeom prst="rect">
            <a:avLst/>
          </a:prstGeom>
        </p:spPr>
      </p:pic>
      <p:pic>
        <p:nvPicPr>
          <p:cNvPr id="6" name="y2meta.com - Chicken Dance (320 kbp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60761" y="4012898"/>
            <a:ext cx="487363" cy="487363"/>
          </a:xfrm>
          <a:prstGeom prst="rect">
            <a:avLst/>
          </a:prstGeom>
        </p:spPr>
      </p:pic>
      <p:pic>
        <p:nvPicPr>
          <p:cNvPr id="7" name="y2meta.com - I'm The Best _ Lamita Academy _ Zumba Dance Workout _ Lamita (320 kbp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498615" y="2196553"/>
            <a:ext cx="487363" cy="487363"/>
          </a:xfrm>
          <a:prstGeom prst="rect">
            <a:avLst/>
          </a:prstGeom>
        </p:spPr>
      </p:pic>
      <p:pic>
        <p:nvPicPr>
          <p:cNvPr id="8" name="y2meta.com - VŨ ĐIỆU RỬA TAY   TRƯỜNG TIỂU HỌC NGUYỄN HUỆ   Q1 (320 kbp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180380" y="4256580"/>
            <a:ext cx="487363" cy="487363"/>
          </a:xfrm>
          <a:prstGeom prst="rect">
            <a:avLst/>
          </a:prstGeom>
        </p:spPr>
      </p:pic>
      <p:pic>
        <p:nvPicPr>
          <p:cNvPr id="2" name="y2meta.com - A RAM SAM SAM ll Kids Song ll Dance Song For Children (320 kbp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5851524" y="3163504"/>
            <a:ext cx="487363" cy="487363"/>
          </a:xfrm>
          <a:prstGeom prst="rect">
            <a:avLst/>
          </a:prstGeom>
        </p:spPr>
      </p:pic>
    </p:spTree>
    <p:extLst>
      <p:ext uri="{BB962C8B-B14F-4D97-AF65-F5344CB8AC3E}">
        <p14:creationId xmlns:p14="http://schemas.microsoft.com/office/powerpoint/2010/main" val="2656665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8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741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2615"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2803"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2880" fill="hold"/>
                                        <p:tgtEl>
                                          <p:spTgt spid="2"/>
                                        </p:tgtEl>
                                      </p:cBhvr>
                                    </p:cmd>
                                  </p:childTnLst>
                                </p:cTn>
                              </p:par>
                            </p:childTnLst>
                          </p:cTn>
                        </p:par>
                      </p:childTnLst>
                    </p:cTn>
                  </p:par>
                </p:childTnLst>
              </p:cTn>
              <p:nextCondLst>
                <p:cond evt="onClick" delay="0">
                  <p:tgtEl>
                    <p:spTgt spid="2"/>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ộ Sưu Tập hình ảnh nền đẹp Full 4K - Đáng chú ý với hơn 999 hình ảnh nền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72" y="1"/>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71449" y="1145628"/>
            <a:ext cx="9438289" cy="2123658"/>
          </a:xfrm>
          <a:prstGeom prst="rect">
            <a:avLst/>
          </a:prstGeom>
          <a:noFill/>
        </p:spPr>
        <p:txBody>
          <a:bodyPr wrap="square" rtlCol="0">
            <a:spAutoFit/>
          </a:bodyPr>
          <a:lstStyle/>
          <a:p>
            <a:pPr marL="571500" indent="-571500" algn="ctr">
              <a:buFont typeface="Wingdings" panose="05000000000000000000" pitchFamily="2" charset="2"/>
              <a:buChar char="v"/>
            </a:pPr>
            <a:r>
              <a:rPr lang="en-US" sz="4400" b="1" dirty="0" err="1" smtClean="0">
                <a:solidFill>
                  <a:srgbClr val="C00000"/>
                </a:solidFill>
                <a:latin typeface="Times New Roman" panose="02020603050405020304" pitchFamily="18" charset="0"/>
                <a:cs typeface="Times New Roman" panose="02020603050405020304" pitchFamily="18" charset="0"/>
              </a:rPr>
              <a:t>Kết</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thúc</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hoạt</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động</a:t>
            </a:r>
            <a:r>
              <a:rPr lang="en-US" sz="4400" b="1" dirty="0" smtClean="0">
                <a:solidFill>
                  <a:srgbClr val="C00000"/>
                </a:solidFill>
                <a:latin typeface="Times New Roman" panose="02020603050405020304" pitchFamily="18" charset="0"/>
                <a:cs typeface="Times New Roman" panose="02020603050405020304" pitchFamily="18" charset="0"/>
              </a:rPr>
              <a:t>: </a:t>
            </a:r>
          </a:p>
          <a:p>
            <a:pPr algn="ctr"/>
            <a:r>
              <a:rPr lang="en-US" sz="4400" b="1" dirty="0" err="1">
                <a:solidFill>
                  <a:srgbClr val="C00000"/>
                </a:solidFill>
                <a:latin typeface="Times New Roman" panose="02020603050405020304" pitchFamily="18" charset="0"/>
                <a:cs typeface="Times New Roman" panose="02020603050405020304" pitchFamily="18" charset="0"/>
              </a:rPr>
              <a:t>C</a:t>
            </a:r>
            <a:r>
              <a:rPr lang="en-US" sz="4400" b="1" dirty="0" err="1" smtClean="0">
                <a:solidFill>
                  <a:srgbClr val="C00000"/>
                </a:solidFill>
                <a:latin typeface="Times New Roman" panose="02020603050405020304" pitchFamily="18" charset="0"/>
                <a:cs typeface="Times New Roman" panose="02020603050405020304" pitchFamily="18" charset="0"/>
              </a:rPr>
              <a:t>ô</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cùng</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trẻ</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hát</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bài</a:t>
            </a:r>
            <a:r>
              <a:rPr lang="en-US" sz="4400" b="1" dirty="0" smtClean="0">
                <a:solidFill>
                  <a:srgbClr val="C00000"/>
                </a:solidFill>
                <a:latin typeface="Times New Roman" panose="02020603050405020304" pitchFamily="18" charset="0"/>
                <a:cs typeface="Times New Roman" panose="02020603050405020304" pitchFamily="18" charset="0"/>
              </a:rPr>
              <a:t>   </a:t>
            </a:r>
          </a:p>
          <a:p>
            <a:pPr algn="ct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Cả</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nhà</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thương</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nhau</a:t>
            </a:r>
            <a:r>
              <a:rPr lang="en-US" sz="4400" b="1" dirty="0" smtClean="0">
                <a:solidFill>
                  <a:srgbClr val="C00000"/>
                </a:solidFill>
                <a:latin typeface="Times New Roman" panose="02020603050405020304" pitchFamily="18" charset="0"/>
                <a:cs typeface="Times New Roman" panose="02020603050405020304" pitchFamily="18" charset="0"/>
              </a:rPr>
              <a:t>“</a:t>
            </a:r>
            <a:endParaRPr lang="en-US" sz="4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702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2"/>
                                        </p:tgtEl>
                                        <p:attrNameLst>
                                          <p:attrName>style.visibility</p:attrName>
                                        </p:attrNameLst>
                                      </p:cBhvr>
                                      <p:to>
                                        <p:strVal val="visible"/>
                                      </p:to>
                                    </p:set>
                                    <p:anim calcmode="lin" valueType="num">
                                      <p:cBhvr additive="base">
                                        <p:cTn id="13" dur="500" fill="hold"/>
                                        <p:tgtEl>
                                          <p:spTgt spid="15362"/>
                                        </p:tgtEl>
                                        <p:attrNameLst>
                                          <p:attrName>ppt_x</p:attrName>
                                        </p:attrNameLst>
                                      </p:cBhvr>
                                      <p:tavLst>
                                        <p:tav tm="0">
                                          <p:val>
                                            <p:strVal val="#ppt_x"/>
                                          </p:val>
                                        </p:tav>
                                        <p:tav tm="100000">
                                          <p:val>
                                            <p:strVal val="#ppt_x"/>
                                          </p:val>
                                        </p:tav>
                                      </p:tavLst>
                                    </p:anim>
                                    <p:anim calcmode="lin" valueType="num">
                                      <p:cBhvr additive="base">
                                        <p:cTn id="14"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2270</TotalTime>
  <Words>637</Words>
  <Application>Microsoft Office PowerPoint</Application>
  <PresentationFormat>Widescreen</PresentationFormat>
  <Paragraphs>38</Paragraphs>
  <Slides>9</Slides>
  <Notes>1</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Wingdings</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DELL</dc:creator>
  <cp:lastModifiedBy>DELL</cp:lastModifiedBy>
  <cp:revision>84</cp:revision>
  <dcterms:created xsi:type="dcterms:W3CDTF">2023-10-08T07:31:32Z</dcterms:created>
  <dcterms:modified xsi:type="dcterms:W3CDTF">2026-04-29T01:36:51Z</dcterms:modified>
</cp:coreProperties>
</file>