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94" r:id="rId3"/>
    <p:sldId id="341" r:id="rId4"/>
    <p:sldId id="342" r:id="rId5"/>
    <p:sldId id="315" r:id="rId6"/>
    <p:sldId id="343" r:id="rId7"/>
    <p:sldId id="316" r:id="rId8"/>
    <p:sldId id="340" r:id="rId9"/>
    <p:sldId id="336" r:id="rId10"/>
    <p:sldId id="308" r:id="rId11"/>
    <p:sldId id="27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33CC33"/>
    <a:srgbClr val="00FFFF"/>
    <a:srgbClr val="FFFFCC"/>
    <a:srgbClr val="FF99FF"/>
    <a:srgbClr val="99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2" autoAdjust="0"/>
    <p:restoredTop sz="94434" autoAdjust="0"/>
  </p:normalViewPr>
  <p:slideViewPr>
    <p:cSldViewPr>
      <p:cViewPr varScale="1">
        <p:scale>
          <a:sx n="87" d="100"/>
          <a:sy n="87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14314-028C-4F2B-83E9-5B497B282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AADBC-F616-4DCC-9A26-5F4AB914B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55695-EE9A-4534-B1F1-391B2FB698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B4F43-3C9E-4CD2-B139-692C82EC2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6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4C053-07FC-4059-B652-46E09D9B9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2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CB9BA-9777-4BE3-B9E2-CDB0186F0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C69C3-0436-4063-BEEC-451FD3C80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A123B-31D5-4442-ACF2-A39192A45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A40C9-0A03-4442-B0F4-AE19D4F9A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5853C-A8B0-4879-97D4-DD6F0D814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4E638-BEC0-453D-A584-4CBAF5625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6FFF-E1ED-48F5-8155-B917FD1C4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0AE32-32B9-4397-80FB-2D8E8B919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1E4B6-1C7A-4474-AB22-7CF8AF565F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2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461BD9B1-6470-42C7-A950-6569273A5F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7338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7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9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1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2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428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5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6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9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8077200" cy="487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Mẫu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iáo </a:t>
            </a:r>
            <a:r>
              <a:rPr lang="en-US" sz="3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Tăng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Bi</a:t>
            </a:r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 </a:t>
            </a:r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25-2026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2" name="Picture 46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7585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0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1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28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52" descr="x1pc_jqddVOWRk-VaEPLmKuGpUDH4oRqaW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676400"/>
            <a:ext cx="14684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438400" y="60198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7905" name="Reco12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916832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7030A0"/>
                </a:solidFill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a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múa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Lính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hoả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”</a:t>
            </a: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37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anixmas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1447800" y="457200"/>
            <a:ext cx="6477000" cy="5791200"/>
            <a:chOff x="768" y="336"/>
            <a:chExt cx="4704" cy="3648"/>
          </a:xfrm>
        </p:grpSpPr>
        <p:pic>
          <p:nvPicPr>
            <p:cNvPr id="29709" name="Picture 12" descr="BALLOON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63" name="AutoShape 15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64" name="AutoShape 16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65" name="AutoShape 17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29715" name="Picture 18" descr="BALLOON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9" descr="BALLOON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20" descr="BALLOON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3058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là hết rồi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704" name="Picture 22" descr="6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3" descr="6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4" descr="6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5" descr="6"/>
          <p:cNvPicPr>
            <a:picLocks noChangeAspect="1" noChangeArrowheads="1" noCrop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Reco53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30" fill="hold"/>
                                        <p:tgtEl>
                                          <p:spTgt spid="276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87"/>
                </p:tgtEl>
              </p:cMediaNode>
            </p:audio>
          </p:childTnLst>
        </p:cTn>
      </p:par>
    </p:tnLst>
    <p:bldLst>
      <p:bldP spid="276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ỦY </a:t>
            </a:r>
            <a:r>
              <a:rPr 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BAN NHÂN DÂN XÃ EA DRÔNG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TRƯỜNG MẪU GIAO  HOA TĂNG BI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075" name="Picture 12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38500" y="3250405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191683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ea typeface="Times New Roman" panose="02020603050405020304" pitchFamily="18" charset="0"/>
              </a:rPr>
              <a:t>* DẠY TRẺ KỸ NĂNG BIẾT KÊU CỨU VÀ CHẠY KHỎI NƠI NGUY HIỂM</a:t>
            </a:r>
            <a:endParaRPr lang="en-US" sz="1600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LỚP:  CHỒI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GIÁO VIÊN DẠY: H RUM MLÔ</a:t>
            </a:r>
            <a:endParaRPr lang="en-US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" y="0"/>
            <a:ext cx="912407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9046" y="1772816"/>
            <a:ext cx="6865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ea typeface="Times New Roman" panose="02020603050405020304" pitchFamily="18" charset="0"/>
              </a:rPr>
              <a:t> 1: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Ổn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tổ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chức</a:t>
            </a:r>
            <a:r>
              <a:rPr lang="en-US" sz="2800" dirty="0"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</a:rPr>
              <a:t>gây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hứng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thú</a:t>
            </a:r>
            <a:endParaRPr lang="en-US" sz="2800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7097" y="2905780"/>
            <a:ext cx="6867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</a:rPr>
              <a:t>Cô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cho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trẻ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chơi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trò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chơi</a:t>
            </a:r>
            <a:r>
              <a:rPr lang="en-US" sz="2800" dirty="0"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a typeface="Times New Roman" panose="02020603050405020304" pitchFamily="18" charset="0"/>
              </a:rPr>
              <a:t>Rồng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rắn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lên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mây</a:t>
            </a:r>
            <a:r>
              <a:rPr lang="en-US" sz="2800" dirty="0">
                <a:ea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2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92" y="188640"/>
            <a:ext cx="9036496" cy="6669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857" y="1772816"/>
            <a:ext cx="7933197" cy="1487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*</a:t>
            </a:r>
            <a:r>
              <a:rPr lang="en-US" sz="2400" b="1" dirty="0" err="1">
                <a:solidFill>
                  <a:srgbClr val="C00000"/>
                </a:solidFill>
              </a:rPr>
              <a:t>Hoạt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động</a:t>
            </a:r>
            <a:r>
              <a:rPr lang="en-US" sz="2400" b="1" dirty="0">
                <a:solidFill>
                  <a:srgbClr val="C00000"/>
                </a:solidFill>
              </a:rPr>
              <a:t> 2:Trò </a:t>
            </a:r>
            <a:r>
              <a:rPr lang="en-US" sz="2400" b="1" dirty="0" err="1">
                <a:solidFill>
                  <a:srgbClr val="C00000"/>
                </a:solidFill>
              </a:rPr>
              <a:t>chuyện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về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vụ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cháy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nguyên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nhân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gây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hỏa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hoạn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3455" y="2876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- </a:t>
            </a:r>
            <a:r>
              <a:rPr lang="en-US" dirty="0" err="1">
                <a:ea typeface="Times New Roman" panose="02020603050405020304" pitchFamily="18" charset="0"/>
              </a:rPr>
              <a:t>Các</a:t>
            </a:r>
            <a:r>
              <a:rPr lang="en-US" dirty="0">
                <a:ea typeface="Times New Roman" panose="02020603050405020304" pitchFamily="18" charset="0"/>
              </a:rPr>
              <a:t> con </a:t>
            </a:r>
            <a:r>
              <a:rPr lang="en-US" dirty="0" err="1">
                <a:ea typeface="Times New Roman" panose="02020603050405020304" pitchFamily="18" charset="0"/>
              </a:rPr>
              <a:t>thấy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nguyên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nhân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nào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xảy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ra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cháy</a:t>
            </a:r>
            <a:r>
              <a:rPr lang="en-US" dirty="0"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- </a:t>
            </a:r>
            <a:r>
              <a:rPr lang="en-US" dirty="0" err="1">
                <a:ea typeface="Times New Roman" panose="02020603050405020304" pitchFamily="18" charset="0"/>
              </a:rPr>
              <a:t>Vậy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khi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cháy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phải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có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gì</a:t>
            </a:r>
            <a:r>
              <a:rPr lang="en-US" dirty="0"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7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2438400" y="60198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9108504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0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hoả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432048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92696"/>
            <a:ext cx="4320480" cy="3265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27438"/>
            <a:ext cx="8784976" cy="26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2276872"/>
            <a:ext cx="6114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6324" y="-304800"/>
            <a:ext cx="109728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47664" y="980728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*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kỹ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năng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thoát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hiểm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gặp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hỏa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hoạn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6569" name="Reco7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Reco7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2274838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cháy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hoả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nhỉ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lính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hoả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hoả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hoạn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114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Alô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48" fill="hold"/>
                                        <p:tgtEl>
                                          <p:spTgt spid="66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80" fill="hold"/>
                                        <p:tgtEl>
                                          <p:spTgt spid="665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0"/>
                </p:tgtEl>
              </p:cMediaNode>
            </p:audio>
          </p:childTnLst>
        </p:cTn>
      </p:par>
    </p:tnLst>
    <p:bldLst>
      <p:bldP spid="66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304800"/>
            <a:ext cx="109728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259632" y="2348880"/>
            <a:ext cx="6379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*</a:t>
            </a:r>
            <a:r>
              <a:rPr lang="en-US" sz="2400" b="1" dirty="0" err="1">
                <a:solidFill>
                  <a:srgbClr val="C00000"/>
                </a:solidFill>
              </a:rPr>
              <a:t>Hoạt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động</a:t>
            </a:r>
            <a:r>
              <a:rPr lang="en-US" sz="2400" b="1" dirty="0">
                <a:solidFill>
                  <a:srgbClr val="C00000"/>
                </a:solidFill>
              </a:rPr>
              <a:t> 3:</a:t>
            </a:r>
            <a:r>
              <a:rPr lang="en-US" sz="2400" dirty="0">
                <a:solidFill>
                  <a:srgbClr val="C00000"/>
                </a:solidFill>
              </a:rPr>
              <a:t>Thực </a:t>
            </a:r>
            <a:r>
              <a:rPr lang="en-US" sz="2400" dirty="0" err="1">
                <a:solidFill>
                  <a:srgbClr val="C00000"/>
                </a:solidFill>
              </a:rPr>
              <a:t>hành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kỹ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năng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thoát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hiểm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khi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hỏa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hoạn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*</a:t>
            </a:r>
            <a:r>
              <a:rPr lang="en-US" sz="2400" dirty="0" err="1">
                <a:solidFill>
                  <a:srgbClr val="C00000"/>
                </a:solidFill>
              </a:rPr>
              <a:t>Trò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chơi</a:t>
            </a:r>
            <a:r>
              <a:rPr lang="en-US" sz="2400" dirty="0">
                <a:solidFill>
                  <a:srgbClr val="C00000"/>
                </a:solidFill>
              </a:rPr>
              <a:t> 1 : Ai </a:t>
            </a:r>
            <a:r>
              <a:rPr lang="en-US" sz="2400" dirty="0" err="1">
                <a:solidFill>
                  <a:srgbClr val="C00000"/>
                </a:solidFill>
              </a:rPr>
              <a:t>nhanh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nhất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66569" name="Reco10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Reco10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66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80" fill="hold"/>
                                        <p:tgtEl>
                                          <p:spTgt spid="665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0"/>
                </p:tgtEl>
              </p:cMediaNode>
            </p:audio>
          </p:childTnLst>
        </p:cTn>
      </p:par>
    </p:tnLst>
    <p:bldLst>
      <p:bldP spid="665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6&quot;&gt;&lt;property id=&quot;20148&quot; value=&quot;5&quot;/&gt;&lt;property id=&quot;20300&quot; value=&quot;Slide 5 - &amp;quot;III. Tổ chức hoạt động&amp;quot;&quot;/&gt;&lt;property id=&quot;20307&quot; value=&quot;269&quot;/&gt;&lt;/object&gt;&lt;object type=&quot;3&quot; unique_id=&quot;10007&quot;&gt;&lt;property id=&quot;20148&quot; value=&quot;5&quot;/&gt;&lt;property id=&quot;20300&quot; value=&quot;Slide 6&quot;/&gt;&lt;property id=&quot;20307&quot; value=&quot;270&quot;/&gt;&lt;/object&gt;&lt;object type=&quot;3&quot; unique_id=&quot;10008&quot;&gt;&lt;property id=&quot;20148&quot; value=&quot;5&quot;/&gt;&lt;property id=&quot;20300&quot; value=&quot;Slide 7&quot;/&gt;&lt;property id=&quot;20307&quot; value=&quot;271&quot;/&gt;&lt;/object&gt;&lt;object type=&quot;3&quot; unique_id=&quot;10009&quot;&gt;&lt;property id=&quot;20148&quot; value=&quot;5&quot;/&gt;&lt;property id=&quot;20300&quot; value=&quot;Slide 8&quot;/&gt;&lt;property id=&quot;20307&quot; value=&quot;272&quot;/&gt;&lt;/object&gt;&lt;object type=&quot;3&quot; unique_id=&quot;10011&quot;&gt;&lt;property id=&quot;20148&quot; value=&quot;5&quot;/&gt;&lt;property id=&quot;20300&quot; value=&quot;Slide 10&quot;/&gt;&lt;property id=&quot;20307&quot; value=&quot;276&quot;/&gt;&lt;/object&gt;&lt;object type=&quot;3&quot; unique_id=&quot;10015&quot;&gt;&lt;property id=&quot;20148&quot; value=&quot;5&quot;/&gt;&lt;property id=&quot;20300&quot; value=&quot;Slide 13&quot;/&gt;&lt;property id=&quot;20307&quot; value=&quot;280&quot;/&gt;&lt;/object&gt;&lt;object type=&quot;3&quot; unique_id=&quot;10016&quot;&gt;&lt;property id=&quot;20148&quot; value=&quot;5&quot;/&gt;&lt;property id=&quot;20300&quot; value=&quot;Slide 14&quot;/&gt;&lt;property id=&quot;20307&quot; value=&quot;287&quot;/&gt;&lt;/object&gt;&lt;object type=&quot;3&quot; unique_id=&quot;10017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8&quot;/&gt;&lt;property id=&quot;20307&quot; value=&quot;281&quot;/&gt;&lt;/object&gt;&lt;object type=&quot;3&quot; unique_id=&quot;10021&quot;&gt;&lt;property id=&quot;20148&quot; value=&quot;5&quot;/&gt;&lt;property id=&quot;20300&quot; value=&quot;Slide 19&quot;/&gt;&lt;property id=&quot;20307&quot; value=&quot;288&quot;/&gt;&lt;/object&gt;&lt;object type=&quot;3&quot; unique_id=&quot;10023&quot;&gt;&lt;property id=&quot;20148&quot; value=&quot;5&quot;/&gt;&lt;property id=&quot;20300&quot; value=&quot;Slide 21&quot;/&gt;&lt;property id=&quot;20307&quot; value=&quot;282&quot;/&gt;&lt;/object&gt;&lt;object type=&quot;3&quot; unique_id=&quot;10024&quot;&gt;&lt;property id=&quot;20148&quot; value=&quot;5&quot;/&gt;&lt;property id=&quot;20300&quot; value=&quot;Slide 22&quot;/&gt;&lt;property id=&quot;20307&quot; value=&quot;292&quot;/&gt;&lt;/object&gt;&lt;object type=&quot;3&quot; unique_id=&quot;10025&quot;&gt;&lt;property id=&quot;20148&quot; value=&quot;5&quot;/&gt;&lt;property id=&quot;20300&quot; value=&quot;Slide 23&quot;/&gt;&lt;property id=&quot;20307&quot; value=&quot;293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028&quot;&gt;&lt;property id=&quot;20148&quot; value=&quot;5&quot;/&gt;&lt;property id=&quot;20300&quot; value=&quot;Slide 26&quot;/&gt;&lt;property id=&quot;20307&quot; value=&quot;275&quot;/&gt;&lt;/object&gt;&lt;object type=&quot;3&quot; unique_id=&quot;10113&quot;&gt;&lt;property id=&quot;20148&quot; value=&quot;5&quot;/&gt;&lt;property id=&quot;20300&quot; value=&quot;Slide 2&quot;/&gt;&lt;property id=&quot;20307&quot; value=&quot;294&quot;/&gt;&lt;/object&gt;&lt;object type=&quot;3&quot; unique_id=&quot;10114&quot;&gt;&lt;property id=&quot;20148&quot; value=&quot;5&quot;/&gt;&lt;property id=&quot;20300&quot; value=&quot;Slide 3&quot;/&gt;&lt;property id=&quot;20307&quot; value=&quot;300&quot;/&gt;&lt;/object&gt;&lt;object type=&quot;3&quot; unique_id=&quot;10115&quot;&gt;&lt;property id=&quot;20148&quot; value=&quot;5&quot;/&gt;&lt;property id=&quot;20300&quot; value=&quot;Slide 4&quot;/&gt;&lt;property id=&quot;20307&quot; value=&quot;301&quot;/&gt;&lt;/object&gt;&lt;object type=&quot;3&quot; unique_id=&quot;10116&quot;&gt;&lt;property id=&quot;20148&quot; value=&quot;5&quot;/&gt;&lt;property id=&quot;20300&quot; value=&quot;Slide 9&quot;/&gt;&lt;property id=&quot;20307&quot; value=&quot;297&quot;/&gt;&lt;/object&gt;&lt;object type=&quot;3&quot; unique_id=&quot;10119&quot;&gt;&lt;property id=&quot;20148&quot; value=&quot;5&quot;/&gt;&lt;property id=&quot;20300&quot; value=&quot;Slide 17&quot;/&gt;&lt;property id=&quot;20307&quot; value=&quot;299&quot;/&gt;&lt;/object&gt;&lt;object type=&quot;3&quot; unique_id=&quot;10231&quot;&gt;&lt;property id=&quot;20148&quot; value=&quot;5&quot;/&gt;&lt;property id=&quot;20300&quot; value=&quot;Slide 11&quot;/&gt;&lt;property id=&quot;20307&quot; value=&quot;302&quot;/&gt;&lt;/object&gt;&lt;object type=&quot;3&quot; unique_id=&quot;10233&quot;&gt;&lt;property id=&quot;20148&quot; value=&quot;5&quot;/&gt;&lt;property id=&quot;20300&quot; value=&quot;Slide 12&quot;/&gt;&lt;property id=&quot;20307&quot; value=&quot;303&quot;/&gt;&lt;/object&gt;&lt;object type=&quot;3&quot; unique_id=&quot;10234&quot;&gt;&lt;property id=&quot;20148&quot; value=&quot;5&quot;/&gt;&lt;property id=&quot;20300&quot; value=&quot;Slide 20&quot;/&gt;&lt;property id=&quot;20307&quot; value=&quot;304&quot;/&gt;&lt;/object&gt;&lt;object type=&quot;3&quot; unique_id=&quot;10235&quot;&gt;&lt;property id=&quot;20148&quot; value=&quot;5&quot;/&gt;&lt;property id=&quot;20300&quot; value=&quot;Slide 25&quot;/&gt;&lt;property id=&quot;20307&quot; value=&quot;305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giao an tro chuyen ve nhung nguoi than trong gia dinh b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giao an tro chuyen ve nhung nguoi than trong gia dinh be</Template>
  <TotalTime>149</TotalTime>
  <Words>271</Words>
  <Application>Microsoft Office PowerPoint</Application>
  <PresentationFormat>On-screen Show (4:3)</PresentationFormat>
  <Paragraphs>28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giao an tro chuyen ve nhung nguoi than trong gia dinh 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 &amp; HIENPC.COM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DELL</cp:lastModifiedBy>
  <cp:revision>22</cp:revision>
  <dcterms:created xsi:type="dcterms:W3CDTF">2023-11-06T12:46:10Z</dcterms:created>
  <dcterms:modified xsi:type="dcterms:W3CDTF">2026-05-31T04:42:12Z</dcterms:modified>
</cp:coreProperties>
</file>