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5" r:id="rId8"/>
    <p:sldId id="270" r:id="rId9"/>
    <p:sldId id="266" r:id="rId10"/>
    <p:sldId id="267" r:id="rId11"/>
    <p:sldId id="269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1205-1BB6-42C7-A0E7-E2DDBED86B3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EFB-6035-49E8-BB10-733926A4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75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1205-1BB6-42C7-A0E7-E2DDBED86B3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EFB-6035-49E8-BB10-733926A4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1205-1BB6-42C7-A0E7-E2DDBED86B3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EFB-6035-49E8-BB10-733926A4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20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1205-1BB6-42C7-A0E7-E2DDBED86B3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EFB-6035-49E8-BB10-733926A4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1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1205-1BB6-42C7-A0E7-E2DDBED86B3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EFB-6035-49E8-BB10-733926A4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89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1205-1BB6-42C7-A0E7-E2DDBED86B3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EFB-6035-49E8-BB10-733926A4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1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1205-1BB6-42C7-A0E7-E2DDBED86B3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EFB-6035-49E8-BB10-733926A4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76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1205-1BB6-42C7-A0E7-E2DDBED86B3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EFB-6035-49E8-BB10-733926A4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9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1205-1BB6-42C7-A0E7-E2DDBED86B3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EFB-6035-49E8-BB10-733926A4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7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1205-1BB6-42C7-A0E7-E2DDBED86B3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EFB-6035-49E8-BB10-733926A4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8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1205-1BB6-42C7-A0E7-E2DDBED86B3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6EFB-6035-49E8-BB10-733926A4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4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1205-1BB6-42C7-A0E7-E2DDBED86B3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36EFB-6035-49E8-BB10-733926A41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7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76"/>
            <a:ext cx="12192000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6808046" y="2390559"/>
            <a:ext cx="25808092" cy="50475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NHIỆT LIỆT CHÀO MỪNG QUÝ CÔ GIÁO</a:t>
            </a:r>
          </a:p>
          <a:p>
            <a:pPr algn="ctr"/>
            <a:r>
              <a:rPr lang="vi-V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CHỦ ĐỀ: GIA ĐÌNH</a:t>
            </a:r>
          </a:p>
          <a:p>
            <a:pPr algn="ctr"/>
            <a:r>
              <a:rPr lang="vi-V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NHÁNH :NHU CẦU GIA ĐÌNH </a:t>
            </a:r>
          </a:p>
          <a:p>
            <a:pPr algn="ctr"/>
            <a:r>
              <a:rPr lang="vi-V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ĐỀ TÀI :  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vi-V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ĐẾM ĐẾN 4. NHẬN BIẾT NHÓM CÓ 4 ĐỐI TƯỢNG.</a:t>
            </a:r>
            <a:endParaRPr lang="en-US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vi-V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NHẬN BIẾT CHỮ SỐ 4</a:t>
            </a:r>
          </a:p>
          <a:p>
            <a:pPr algn="ctr"/>
            <a:r>
              <a:rPr lang="vi-V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NGÀY DẠY:</a:t>
            </a:r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30</a:t>
            </a:r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/10/2025</a:t>
            </a:r>
            <a:endParaRPr lang="vi-VN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vi-V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NGƯỜI DẠY: H RƠN MLÔ</a:t>
            </a:r>
          </a:p>
          <a:p>
            <a:pPr algn="ctr"/>
            <a:endParaRPr lang="en-US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974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760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9070" y="2301799"/>
            <a:ext cx="100303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7030A0"/>
                </a:solidFill>
              </a:rPr>
              <a:t>T</a:t>
            </a:r>
            <a:r>
              <a:rPr lang="vi-VN" sz="4000" b="1" dirty="0" smtClean="0">
                <a:solidFill>
                  <a:srgbClr val="7030A0"/>
                </a:solidFill>
              </a:rPr>
              <a:t>rò chơi 2:</a:t>
            </a:r>
            <a:endParaRPr lang="en-US" sz="4000" b="1" dirty="0">
              <a:solidFill>
                <a:srgbClr val="7030A0"/>
              </a:solidFill>
            </a:endParaRPr>
          </a:p>
          <a:p>
            <a:pPr algn="ctr"/>
            <a:r>
              <a:rPr lang="vi-VN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</a:rPr>
              <a:t>K</a:t>
            </a:r>
            <a:r>
              <a:rPr lang="vi-VN" sz="4000" b="1" dirty="0" smtClean="0">
                <a:solidFill>
                  <a:srgbClr val="7030A0"/>
                </a:solidFill>
              </a:rPr>
              <a:t>hoanh tròn nhóm đồ vật có số lượng 4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7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71182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0403" y="2419311"/>
            <a:ext cx="87711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CHÚC CÁC CON CHĂM NGOAN HỌC GIỎI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XIN CHÀO VÀ HẸN GẶP LẠI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ha-cua-toi-Quynh-Trang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5920" y="2677855"/>
            <a:ext cx="90656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</a:rPr>
              <a:t> 1: </a:t>
            </a:r>
            <a:r>
              <a:rPr lang="en-US" sz="4000" b="1" dirty="0" err="1" smtClean="0">
                <a:solidFill>
                  <a:srgbClr val="FF0000"/>
                </a:solidFill>
              </a:rPr>
              <a:t>Ôn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định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chức</a:t>
            </a:r>
            <a:r>
              <a:rPr lang="en-US" sz="40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 - Cho </a:t>
            </a:r>
            <a:r>
              <a:rPr lang="en-US" sz="4000" b="1" smtClean="0">
                <a:solidFill>
                  <a:srgbClr val="FF0000"/>
                </a:solidFill>
              </a:rPr>
              <a:t>trẻ vận động bài hát </a:t>
            </a:r>
            <a:r>
              <a:rPr lang="en-US" sz="4000" b="1" dirty="0" smtClean="0">
                <a:solidFill>
                  <a:srgbClr val="FF0000"/>
                </a:solidFill>
              </a:rPr>
              <a:t>“Nhà của tôi”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0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7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802156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0326" y="1966352"/>
            <a:ext cx="9101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70C0"/>
                </a:solidFill>
              </a:rPr>
              <a:t>Hoạt động 2:  Ôn nhận biết số lượng trong phạm vi 2, 3:</a:t>
            </a:r>
          </a:p>
          <a:p>
            <a:r>
              <a:rPr lang="vi-VN" sz="4000" b="1" dirty="0" smtClean="0">
                <a:solidFill>
                  <a:srgbClr val="0070C0"/>
                </a:solidFill>
              </a:rPr>
              <a:t> </a:t>
            </a:r>
            <a:endParaRPr lang="vi-VN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9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1692"/>
          </a:xfrm>
          <a:prstGeom prst="rect">
            <a:avLst/>
          </a:prstGeom>
        </p:spPr>
      </p:pic>
      <p:pic>
        <p:nvPicPr>
          <p:cNvPr id="1026" name="Picture 2" descr="Matching the number | Baamboozle - Baamboozle | The Most Fun Classroom  Games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879" y="3307665"/>
            <a:ext cx="2846231" cy="343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9" y="215150"/>
            <a:ext cx="3915178" cy="261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80" y="164294"/>
            <a:ext cx="3885081" cy="266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6" y="3307664"/>
            <a:ext cx="2873644" cy="34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196" y="3307664"/>
            <a:ext cx="3005742" cy="34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60" y="3307664"/>
            <a:ext cx="3090840" cy="34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938" y="0"/>
            <a:ext cx="3026535" cy="267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52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4380"/>
            <a:ext cx="10515600" cy="78353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9144" y="-246185"/>
            <a:ext cx="13261144" cy="71041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9144" y="2062302"/>
            <a:ext cx="88204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7030A0"/>
                </a:solidFill>
              </a:rPr>
              <a:t>Hoạt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động</a:t>
            </a:r>
            <a:r>
              <a:rPr lang="en-US" sz="4000" b="1" dirty="0" smtClean="0">
                <a:solidFill>
                  <a:srgbClr val="7030A0"/>
                </a:solidFill>
              </a:rPr>
              <a:t> 3: </a:t>
            </a:r>
            <a:r>
              <a:rPr lang="vi-VN" sz="4000" b="1" dirty="0" smtClean="0">
                <a:solidFill>
                  <a:srgbClr val="7030A0"/>
                </a:solidFill>
              </a:rPr>
              <a:t> Dạy tạo nhóm có số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vi-VN" sz="4000" b="1" dirty="0" smtClean="0">
                <a:solidFill>
                  <a:srgbClr val="7030A0"/>
                </a:solidFill>
              </a:rPr>
              <a:t>lượng 4,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vi-VN" sz="4000" b="1" dirty="0" smtClean="0">
                <a:solidFill>
                  <a:srgbClr val="7030A0"/>
                </a:solidFill>
              </a:rPr>
              <a:t>đếm đến 4,</a:t>
            </a:r>
            <a:r>
              <a:rPr lang="en-US" sz="4000" b="1" dirty="0">
                <a:solidFill>
                  <a:srgbClr val="7030A0"/>
                </a:solidFill>
              </a:rPr>
              <a:t> </a:t>
            </a:r>
            <a:r>
              <a:rPr lang="vi-VN" sz="4000" b="1" dirty="0" smtClean="0">
                <a:solidFill>
                  <a:srgbClr val="7030A0"/>
                </a:solidFill>
              </a:rPr>
              <a:t>nhận biết số 4: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6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8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203" y="102406"/>
            <a:ext cx="2488075" cy="3119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217" y="3018808"/>
            <a:ext cx="2493480" cy="33348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238" y="3309059"/>
            <a:ext cx="2276766" cy="275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25" y="334224"/>
            <a:ext cx="2446986" cy="2563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61" y="334223"/>
            <a:ext cx="2446986" cy="265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64" y="335116"/>
            <a:ext cx="2446986" cy="265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44" y="335116"/>
            <a:ext cx="2431959" cy="260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49" y="3309060"/>
            <a:ext cx="2295525" cy="275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121" y="3309061"/>
            <a:ext cx="2553460" cy="275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581" y="3221502"/>
            <a:ext cx="2485622" cy="292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4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0719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75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104" y="297600"/>
            <a:ext cx="4304713" cy="44031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0011" y="4886234"/>
            <a:ext cx="8371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</a:rPr>
              <a:t>cấu tạo chữ số 4: Gồm một nét xiên trên và một nét xiên dưới nối vào nhau và một nét sổ thẳng phía bên tay phải</a:t>
            </a:r>
            <a:r>
              <a:rPr lang="vi-V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3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61" y="257579"/>
            <a:ext cx="2344602" cy="294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55" y="257578"/>
            <a:ext cx="2434107" cy="312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75" y="257578"/>
            <a:ext cx="2356835" cy="294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263" y="257577"/>
            <a:ext cx="2376844" cy="294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579"/>
            <a:ext cx="2284660" cy="312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056" y="257577"/>
            <a:ext cx="2284660" cy="310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57" y="259472"/>
            <a:ext cx="2444750" cy="316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17" y="259472"/>
            <a:ext cx="2444750" cy="312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6" y="3721994"/>
            <a:ext cx="2311837" cy="312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593" y="3721994"/>
            <a:ext cx="2320241" cy="3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34" y="3741223"/>
            <a:ext cx="2320241" cy="3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07" y="3721993"/>
            <a:ext cx="2356834" cy="311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00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7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7780" y="2165348"/>
            <a:ext cx="83562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C00000"/>
                </a:solidFill>
              </a:rPr>
              <a:t>Hoạt động 3 :  luyện tập cũng cố</a:t>
            </a:r>
            <a:endParaRPr lang="en-US" sz="4000" b="1" dirty="0" smtClean="0">
              <a:solidFill>
                <a:srgbClr val="C00000"/>
              </a:solidFill>
            </a:endParaRPr>
          </a:p>
          <a:p>
            <a:r>
              <a:rPr lang="vi-VN" sz="40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vi-VN" sz="4000" b="1" dirty="0" smtClean="0">
                <a:solidFill>
                  <a:srgbClr val="C00000"/>
                </a:solidFill>
              </a:rPr>
              <a:t> Trò chơi</a:t>
            </a:r>
            <a:r>
              <a:rPr lang="en-US" sz="4000" b="1" dirty="0" smtClean="0">
                <a:solidFill>
                  <a:srgbClr val="C00000"/>
                </a:solidFill>
              </a:rPr>
              <a:t> 1</a:t>
            </a:r>
            <a:r>
              <a:rPr lang="vi-VN" sz="4000" b="1" dirty="0" smtClean="0">
                <a:solidFill>
                  <a:srgbClr val="C00000"/>
                </a:solidFill>
              </a:rPr>
              <a:t>:”Kết bạn”</a:t>
            </a:r>
            <a:endParaRPr lang="vi-VN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0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184</Words>
  <Application>Microsoft Office PowerPoint</Application>
  <PresentationFormat>Widescreen</PresentationFormat>
  <Paragraphs>20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51</cp:revision>
  <dcterms:created xsi:type="dcterms:W3CDTF">2024-12-02T05:38:07Z</dcterms:created>
  <dcterms:modified xsi:type="dcterms:W3CDTF">2026-04-29T01:32:54Z</dcterms:modified>
</cp:coreProperties>
</file>