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8" r:id="rId3"/>
    <p:sldId id="316" r:id="rId4"/>
    <p:sldId id="331" r:id="rId5"/>
    <p:sldId id="312" r:id="rId6"/>
    <p:sldId id="329" r:id="rId7"/>
    <p:sldId id="305" r:id="rId8"/>
    <p:sldId id="315" r:id="rId9"/>
    <p:sldId id="317" r:id="rId10"/>
    <p:sldId id="318" r:id="rId11"/>
    <p:sldId id="335" r:id="rId12"/>
    <p:sldId id="332" r:id="rId13"/>
    <p:sldId id="336" r:id="rId14"/>
    <p:sldId id="309" r:id="rId15"/>
    <p:sldId id="311" r:id="rId16"/>
    <p:sldId id="325" r:id="rId17"/>
    <p:sldId id="326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nkpad" initials="T" lastIdx="1" clrIdx="0">
    <p:extLst>
      <p:ext uri="{19B8F6BF-5375-455C-9EA6-DF929625EA0E}">
        <p15:presenceInfo xmlns:p15="http://schemas.microsoft.com/office/powerpoint/2012/main" userId="Thinkp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D94"/>
    <a:srgbClr val="F4B183"/>
    <a:srgbClr val="D4F0FC"/>
    <a:srgbClr val="FEC213"/>
    <a:srgbClr val="F7931E"/>
    <a:srgbClr val="DFB799"/>
    <a:srgbClr val="007DC6"/>
    <a:srgbClr val="007DC5"/>
    <a:srgbClr val="39A1F7"/>
    <a:srgbClr val="6FB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5" autoAdjust="0"/>
    <p:restoredTop sz="93796" autoAdjust="0"/>
  </p:normalViewPr>
  <p:slideViewPr>
    <p:cSldViewPr snapToGrid="0">
      <p:cViewPr varScale="1">
        <p:scale>
          <a:sx n="60" d="100"/>
          <a:sy n="60" d="100"/>
        </p:scale>
        <p:origin x="145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B1ABC-9772-4214-89A4-91683429CB45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DDE9BDB-D416-4BFE-99AE-5DF7882F656A}">
      <dgm:prSet custT="1"/>
      <dgm:spPr/>
      <dgm:t>
        <a:bodyPr/>
        <a:lstStyle/>
        <a:p>
          <a:r>
            <a:rPr lang="en-US" sz="24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1: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Bé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ngắn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endParaRPr lang="en-US" sz="24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147FC50-070B-4929-B4D2-97F4FF445027}" type="parTrans" cxnId="{E773A2CF-D013-4C3E-95F6-CFEF7F43ADEB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34561F-FAC5-4F68-AA9A-2ECCD63F4E93}" type="sibTrans" cxnId="{E773A2CF-D013-4C3E-95F6-CFEF7F43ADEB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ABDD9E-323C-4961-A01F-E2192B621E73}">
      <dgm:prSet custT="1"/>
      <dgm:spPr/>
      <dgm:t>
        <a:bodyPr/>
        <a:lstStyle/>
        <a:p>
          <a:r>
            <a:rPr lang="en-US" sz="24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Nhớm</a:t>
          </a:r>
          <a:r>
            <a: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24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dự</a:t>
          </a:r>
          <a:r>
            <a: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đoán</a:t>
          </a:r>
          <a:r>
            <a: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xem</a:t>
          </a:r>
          <a:r>
            <a: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vừa</a:t>
          </a:r>
          <a:r>
            <a: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đựng</a:t>
          </a:r>
          <a:r>
            <a: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hay </a:t>
          </a:r>
          <a:r>
            <a:rPr lang="en-US" sz="24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4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A8285E3-D72C-4DAB-8365-766E1B1839DD}" type="parTrans" cxnId="{786A1EBD-58CF-4C75-AE67-D80779607DD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79129C-DDF6-4EF5-BC0F-69C0486AEA7C}" type="sibTrans" cxnId="{786A1EBD-58CF-4C75-AE67-D80779607DDD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BA83B6-D4C4-4931-A0BF-34E35ED2AB51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US" sz="24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2: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Bé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ngắn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khoanh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dài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4B48B1-E220-4465-9460-367D64BC3891}" type="parTrans" cxnId="{85158951-068E-43B8-AB8E-55F22FB9E812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3B0BBA-C3E4-4B11-B17C-FEE0F1C41656}" type="sibTrans" cxnId="{85158951-068E-43B8-AB8E-55F22FB9E812}">
      <dgm:prSet/>
      <dgm:spPr/>
      <dgm:t>
        <a:bodyPr/>
        <a:lstStyle/>
        <a:p>
          <a:endParaRPr lang="en-US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BDB20A-4ED0-4B13-A0CB-43857C8F8BED}" type="pres">
      <dgm:prSet presAssocID="{80FB1ABC-9772-4214-89A4-91683429CB45}" presName="Name0" presStyleCnt="0">
        <dgm:presLayoutVars>
          <dgm:chMax val="7"/>
          <dgm:chPref val="7"/>
          <dgm:dir/>
        </dgm:presLayoutVars>
      </dgm:prSet>
      <dgm:spPr/>
    </dgm:pt>
    <dgm:pt modelId="{26A892B6-2E9F-4D9D-A069-6411B1716367}" type="pres">
      <dgm:prSet presAssocID="{80FB1ABC-9772-4214-89A4-91683429CB45}" presName="Name1" presStyleCnt="0"/>
      <dgm:spPr/>
    </dgm:pt>
    <dgm:pt modelId="{E0ADC5DA-8E64-4D0B-AF4B-9E2126C29B0A}" type="pres">
      <dgm:prSet presAssocID="{80FB1ABC-9772-4214-89A4-91683429CB45}" presName="cycle" presStyleCnt="0"/>
      <dgm:spPr/>
    </dgm:pt>
    <dgm:pt modelId="{8030883D-6E82-4C12-849C-BE41239CC140}" type="pres">
      <dgm:prSet presAssocID="{80FB1ABC-9772-4214-89A4-91683429CB45}" presName="srcNode" presStyleLbl="node1" presStyleIdx="0" presStyleCnt="3"/>
      <dgm:spPr/>
    </dgm:pt>
    <dgm:pt modelId="{24064BA4-60E1-4B88-9257-22638A6E5076}" type="pres">
      <dgm:prSet presAssocID="{80FB1ABC-9772-4214-89A4-91683429CB45}" presName="conn" presStyleLbl="parChTrans1D2" presStyleIdx="0" presStyleCnt="1"/>
      <dgm:spPr/>
    </dgm:pt>
    <dgm:pt modelId="{6DE7DF34-489B-49DC-A52A-BDE6B657065D}" type="pres">
      <dgm:prSet presAssocID="{80FB1ABC-9772-4214-89A4-91683429CB45}" presName="extraNode" presStyleLbl="node1" presStyleIdx="0" presStyleCnt="3"/>
      <dgm:spPr/>
    </dgm:pt>
    <dgm:pt modelId="{BF29C7E7-6AB5-4C8B-9F1B-BD332B849AE5}" type="pres">
      <dgm:prSet presAssocID="{80FB1ABC-9772-4214-89A4-91683429CB45}" presName="dstNode" presStyleLbl="node1" presStyleIdx="0" presStyleCnt="3"/>
      <dgm:spPr/>
    </dgm:pt>
    <dgm:pt modelId="{63F0DBCB-E85A-4FF0-9123-72E224A01929}" type="pres">
      <dgm:prSet presAssocID="{5DDE9BDB-D416-4BFE-99AE-5DF7882F656A}" presName="text_1" presStyleLbl="node1" presStyleIdx="0" presStyleCnt="3">
        <dgm:presLayoutVars>
          <dgm:bulletEnabled val="1"/>
        </dgm:presLayoutVars>
      </dgm:prSet>
      <dgm:spPr/>
    </dgm:pt>
    <dgm:pt modelId="{E26EAD75-6355-4EBA-9274-F4E058504069}" type="pres">
      <dgm:prSet presAssocID="{5DDE9BDB-D416-4BFE-99AE-5DF7882F656A}" presName="accent_1" presStyleCnt="0"/>
      <dgm:spPr/>
    </dgm:pt>
    <dgm:pt modelId="{71BD0FE8-8BF2-4AC0-B5A3-10330A55F70A}" type="pres">
      <dgm:prSet presAssocID="{5DDE9BDB-D416-4BFE-99AE-5DF7882F656A}" presName="accentRepeatNode" presStyleLbl="solidFgAcc1" presStyleIdx="0" presStyleCnt="3"/>
      <dgm:spPr>
        <a:solidFill>
          <a:schemeClr val="accent6">
            <a:lumMod val="40000"/>
            <a:lumOff val="60000"/>
          </a:schemeClr>
        </a:solidFill>
      </dgm:spPr>
    </dgm:pt>
    <dgm:pt modelId="{A5F80E88-D356-4690-82D6-4098B51F1976}" type="pres">
      <dgm:prSet presAssocID="{5EBA83B6-D4C4-4931-A0BF-34E35ED2AB51}" presName="text_2" presStyleLbl="node1" presStyleIdx="1" presStyleCnt="3">
        <dgm:presLayoutVars>
          <dgm:bulletEnabled val="1"/>
        </dgm:presLayoutVars>
      </dgm:prSet>
      <dgm:spPr/>
    </dgm:pt>
    <dgm:pt modelId="{856580AD-F177-4915-954A-4FC2F4EFE82D}" type="pres">
      <dgm:prSet presAssocID="{5EBA83B6-D4C4-4931-A0BF-34E35ED2AB51}" presName="accent_2" presStyleCnt="0"/>
      <dgm:spPr/>
    </dgm:pt>
    <dgm:pt modelId="{3F661F24-6FE5-4FD1-AA1D-9A981D8BD878}" type="pres">
      <dgm:prSet presAssocID="{5EBA83B6-D4C4-4931-A0BF-34E35ED2AB51}" presName="accentRepeatNode" presStyleLbl="solidFgAcc1" presStyleIdx="1" presStyleCnt="3"/>
      <dgm:spPr>
        <a:solidFill>
          <a:schemeClr val="accent6">
            <a:lumMod val="60000"/>
            <a:lumOff val="40000"/>
          </a:schemeClr>
        </a:solidFill>
      </dgm:spPr>
    </dgm:pt>
    <dgm:pt modelId="{0F1505A8-097C-409F-A9B5-6C5A8DCD8A4E}" type="pres">
      <dgm:prSet presAssocID="{6DABDD9E-323C-4961-A01F-E2192B621E73}" presName="text_3" presStyleLbl="node1" presStyleIdx="2" presStyleCnt="3">
        <dgm:presLayoutVars>
          <dgm:bulletEnabled val="1"/>
        </dgm:presLayoutVars>
      </dgm:prSet>
      <dgm:spPr/>
    </dgm:pt>
    <dgm:pt modelId="{9717EB1A-2A25-4F59-BACA-458BC2149903}" type="pres">
      <dgm:prSet presAssocID="{6DABDD9E-323C-4961-A01F-E2192B621E73}" presName="accent_3" presStyleCnt="0"/>
      <dgm:spPr/>
    </dgm:pt>
    <dgm:pt modelId="{E4783ACC-2897-4911-80AF-2BEEF54CC450}" type="pres">
      <dgm:prSet presAssocID="{6DABDD9E-323C-4961-A01F-E2192B621E73}" presName="accentRepeatNode" presStyleLbl="solidFgAcc1" presStyleIdx="2" presStyleCnt="3"/>
      <dgm:spPr>
        <a:solidFill>
          <a:schemeClr val="accent6">
            <a:lumMod val="75000"/>
          </a:schemeClr>
        </a:solidFill>
      </dgm:spPr>
    </dgm:pt>
  </dgm:ptLst>
  <dgm:cxnLst>
    <dgm:cxn modelId="{405BDE21-D774-4CBE-AD49-FDC7F6121EC7}" type="presOf" srcId="{2E34561F-FAC5-4F68-AA9A-2ECCD63F4E93}" destId="{24064BA4-60E1-4B88-9257-22638A6E5076}" srcOrd="0" destOrd="0" presId="urn:microsoft.com/office/officeart/2008/layout/VerticalCurvedList"/>
    <dgm:cxn modelId="{85158951-068E-43B8-AB8E-55F22FB9E812}" srcId="{80FB1ABC-9772-4214-89A4-91683429CB45}" destId="{5EBA83B6-D4C4-4931-A0BF-34E35ED2AB51}" srcOrd="1" destOrd="0" parTransId="{C94B48B1-E220-4465-9460-367D64BC3891}" sibTransId="{963B0BBA-C3E4-4B11-B17C-FEE0F1C41656}"/>
    <dgm:cxn modelId="{118FB094-A441-4116-8B27-32C991F5A3D4}" type="presOf" srcId="{5DDE9BDB-D416-4BFE-99AE-5DF7882F656A}" destId="{63F0DBCB-E85A-4FF0-9123-72E224A01929}" srcOrd="0" destOrd="0" presId="urn:microsoft.com/office/officeart/2008/layout/VerticalCurvedList"/>
    <dgm:cxn modelId="{D267B4B8-97CE-4E57-A76D-D921A3894C19}" type="presOf" srcId="{6DABDD9E-323C-4961-A01F-E2192B621E73}" destId="{0F1505A8-097C-409F-A9B5-6C5A8DCD8A4E}" srcOrd="0" destOrd="0" presId="urn:microsoft.com/office/officeart/2008/layout/VerticalCurvedList"/>
    <dgm:cxn modelId="{786A1EBD-58CF-4C75-AE67-D80779607DDD}" srcId="{80FB1ABC-9772-4214-89A4-91683429CB45}" destId="{6DABDD9E-323C-4961-A01F-E2192B621E73}" srcOrd="2" destOrd="0" parTransId="{9A8285E3-D72C-4DAB-8365-766E1B1839DD}" sibTransId="{4B79129C-DDF6-4EF5-BC0F-69C0486AEA7C}"/>
    <dgm:cxn modelId="{0DE22CC0-63E8-41C4-9F79-3CA6967A8D01}" type="presOf" srcId="{5EBA83B6-D4C4-4931-A0BF-34E35ED2AB51}" destId="{A5F80E88-D356-4690-82D6-4098B51F1976}" srcOrd="0" destOrd="0" presId="urn:microsoft.com/office/officeart/2008/layout/VerticalCurvedList"/>
    <dgm:cxn modelId="{E773A2CF-D013-4C3E-95F6-CFEF7F43ADEB}" srcId="{80FB1ABC-9772-4214-89A4-91683429CB45}" destId="{5DDE9BDB-D416-4BFE-99AE-5DF7882F656A}" srcOrd="0" destOrd="0" parTransId="{E147FC50-070B-4929-B4D2-97F4FF445027}" sibTransId="{2E34561F-FAC5-4F68-AA9A-2ECCD63F4E93}"/>
    <dgm:cxn modelId="{02D3E3CF-3314-4B7B-9FF7-9F295C0BAB99}" type="presOf" srcId="{80FB1ABC-9772-4214-89A4-91683429CB45}" destId="{1ABDB20A-4ED0-4B13-A0CB-43857C8F8BED}" srcOrd="0" destOrd="0" presId="urn:microsoft.com/office/officeart/2008/layout/VerticalCurvedList"/>
    <dgm:cxn modelId="{FECE7162-6D2E-4FA6-BB6B-EE032658BBBE}" type="presParOf" srcId="{1ABDB20A-4ED0-4B13-A0CB-43857C8F8BED}" destId="{26A892B6-2E9F-4D9D-A069-6411B1716367}" srcOrd="0" destOrd="0" presId="urn:microsoft.com/office/officeart/2008/layout/VerticalCurvedList"/>
    <dgm:cxn modelId="{66C2CDE0-BBA2-470B-A706-603CB8EC7F0B}" type="presParOf" srcId="{26A892B6-2E9F-4D9D-A069-6411B1716367}" destId="{E0ADC5DA-8E64-4D0B-AF4B-9E2126C29B0A}" srcOrd="0" destOrd="0" presId="urn:microsoft.com/office/officeart/2008/layout/VerticalCurvedList"/>
    <dgm:cxn modelId="{0288A8EB-047C-4818-AB9E-209E4FAB1BC4}" type="presParOf" srcId="{E0ADC5DA-8E64-4D0B-AF4B-9E2126C29B0A}" destId="{8030883D-6E82-4C12-849C-BE41239CC140}" srcOrd="0" destOrd="0" presId="urn:microsoft.com/office/officeart/2008/layout/VerticalCurvedList"/>
    <dgm:cxn modelId="{829EACCC-8B38-4E1E-8766-515CF8FC0A21}" type="presParOf" srcId="{E0ADC5DA-8E64-4D0B-AF4B-9E2126C29B0A}" destId="{24064BA4-60E1-4B88-9257-22638A6E5076}" srcOrd="1" destOrd="0" presId="urn:microsoft.com/office/officeart/2008/layout/VerticalCurvedList"/>
    <dgm:cxn modelId="{90AC1BD4-933E-4412-8FFC-159DF3BC96A8}" type="presParOf" srcId="{E0ADC5DA-8E64-4D0B-AF4B-9E2126C29B0A}" destId="{6DE7DF34-489B-49DC-A52A-BDE6B657065D}" srcOrd="2" destOrd="0" presId="urn:microsoft.com/office/officeart/2008/layout/VerticalCurvedList"/>
    <dgm:cxn modelId="{9FCB3392-7255-4DCE-A23D-CD5B2430207A}" type="presParOf" srcId="{E0ADC5DA-8E64-4D0B-AF4B-9E2126C29B0A}" destId="{BF29C7E7-6AB5-4C8B-9F1B-BD332B849AE5}" srcOrd="3" destOrd="0" presId="urn:microsoft.com/office/officeart/2008/layout/VerticalCurvedList"/>
    <dgm:cxn modelId="{B337CA18-4CEE-4485-9059-E2F46B993C34}" type="presParOf" srcId="{26A892B6-2E9F-4D9D-A069-6411B1716367}" destId="{63F0DBCB-E85A-4FF0-9123-72E224A01929}" srcOrd="1" destOrd="0" presId="urn:microsoft.com/office/officeart/2008/layout/VerticalCurvedList"/>
    <dgm:cxn modelId="{D1218CBF-24F4-460E-AFD8-34A1BAF82573}" type="presParOf" srcId="{26A892B6-2E9F-4D9D-A069-6411B1716367}" destId="{E26EAD75-6355-4EBA-9274-F4E058504069}" srcOrd="2" destOrd="0" presId="urn:microsoft.com/office/officeart/2008/layout/VerticalCurvedList"/>
    <dgm:cxn modelId="{9E4E1B0B-9F80-4981-AD98-58458D68B57F}" type="presParOf" srcId="{E26EAD75-6355-4EBA-9274-F4E058504069}" destId="{71BD0FE8-8BF2-4AC0-B5A3-10330A55F70A}" srcOrd="0" destOrd="0" presId="urn:microsoft.com/office/officeart/2008/layout/VerticalCurvedList"/>
    <dgm:cxn modelId="{C4B38622-A3F9-461C-8EAA-9222B3686AAE}" type="presParOf" srcId="{26A892B6-2E9F-4D9D-A069-6411B1716367}" destId="{A5F80E88-D356-4690-82D6-4098B51F1976}" srcOrd="3" destOrd="0" presId="urn:microsoft.com/office/officeart/2008/layout/VerticalCurvedList"/>
    <dgm:cxn modelId="{76F3240D-1E2E-4EF4-91DD-A56E5ED91707}" type="presParOf" srcId="{26A892B6-2E9F-4D9D-A069-6411B1716367}" destId="{856580AD-F177-4915-954A-4FC2F4EFE82D}" srcOrd="4" destOrd="0" presId="urn:microsoft.com/office/officeart/2008/layout/VerticalCurvedList"/>
    <dgm:cxn modelId="{A078BBCC-526A-4D0C-80D2-606DE3E8BEEA}" type="presParOf" srcId="{856580AD-F177-4915-954A-4FC2F4EFE82D}" destId="{3F661F24-6FE5-4FD1-AA1D-9A981D8BD878}" srcOrd="0" destOrd="0" presId="urn:microsoft.com/office/officeart/2008/layout/VerticalCurvedList"/>
    <dgm:cxn modelId="{D7A323FB-7B65-4BDB-A350-55B802234418}" type="presParOf" srcId="{26A892B6-2E9F-4D9D-A069-6411B1716367}" destId="{0F1505A8-097C-409F-A9B5-6C5A8DCD8A4E}" srcOrd="5" destOrd="0" presId="urn:microsoft.com/office/officeart/2008/layout/VerticalCurvedList"/>
    <dgm:cxn modelId="{0A0EF104-7027-4DFA-A6CE-1F0CD8ED00AE}" type="presParOf" srcId="{26A892B6-2E9F-4D9D-A069-6411B1716367}" destId="{9717EB1A-2A25-4F59-BACA-458BC2149903}" srcOrd="6" destOrd="0" presId="urn:microsoft.com/office/officeart/2008/layout/VerticalCurvedList"/>
    <dgm:cxn modelId="{F2A1AABA-A3A3-44A8-9D35-376D2EA63314}" type="presParOf" srcId="{9717EB1A-2A25-4F59-BACA-458BC2149903}" destId="{E4783ACC-2897-4911-80AF-2BEEF54CC4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64BA4-60E1-4B88-9257-22638A6E5076}">
      <dsp:nvSpPr>
        <dsp:cNvPr id="0" name=""/>
        <dsp:cNvSpPr/>
      </dsp:nvSpPr>
      <dsp:spPr>
        <a:xfrm>
          <a:off x="-4594293" y="-704401"/>
          <a:ext cx="5472766" cy="547276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0DBCB-E85A-4FF0-9123-72E224A01929}">
      <dsp:nvSpPr>
        <dsp:cNvPr id="0" name=""/>
        <dsp:cNvSpPr/>
      </dsp:nvSpPr>
      <dsp:spPr>
        <a:xfrm>
          <a:off x="564974" y="406396"/>
          <a:ext cx="6636092" cy="8127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1: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Bé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ngắn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endParaRPr lang="en-US" sz="2400" kern="12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64974" y="406396"/>
        <a:ext cx="6636092" cy="812792"/>
      </dsp:txXfrm>
    </dsp:sp>
    <dsp:sp modelId="{71BD0FE8-8BF2-4AC0-B5A3-10330A55F70A}">
      <dsp:nvSpPr>
        <dsp:cNvPr id="0" name=""/>
        <dsp:cNvSpPr/>
      </dsp:nvSpPr>
      <dsp:spPr>
        <a:xfrm>
          <a:off x="56979" y="304797"/>
          <a:ext cx="1015990" cy="1015990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80E88-D356-4690-82D6-4098B51F1976}">
      <dsp:nvSpPr>
        <dsp:cNvPr id="0" name=""/>
        <dsp:cNvSpPr/>
      </dsp:nvSpPr>
      <dsp:spPr>
        <a:xfrm>
          <a:off x="860424" y="1625585"/>
          <a:ext cx="6340642" cy="8127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US" sz="24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Nhóm</a:t>
          </a:r>
          <a:r>
            <a:rPr lang="en-US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2: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Bé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tô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ô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ngắn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khoanh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tròn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dài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424" y="1625585"/>
        <a:ext cx="6340642" cy="812792"/>
      </dsp:txXfrm>
    </dsp:sp>
    <dsp:sp modelId="{3F661F24-6FE5-4FD1-AA1D-9A981D8BD878}">
      <dsp:nvSpPr>
        <dsp:cNvPr id="0" name=""/>
        <dsp:cNvSpPr/>
      </dsp:nvSpPr>
      <dsp:spPr>
        <a:xfrm>
          <a:off x="352429" y="1523986"/>
          <a:ext cx="1015990" cy="101599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505A8-097C-409F-A9B5-6C5A8DCD8A4E}">
      <dsp:nvSpPr>
        <dsp:cNvPr id="0" name=""/>
        <dsp:cNvSpPr/>
      </dsp:nvSpPr>
      <dsp:spPr>
        <a:xfrm>
          <a:off x="564974" y="2844774"/>
          <a:ext cx="6636092" cy="8127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5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Nhớm</a:t>
          </a:r>
          <a:r>
            <a:rPr lang="en-US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24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hãy</a:t>
          </a:r>
          <a:r>
            <a:rPr lang="en-US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dự</a:t>
          </a:r>
          <a:r>
            <a:rPr lang="en-US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đoán</a:t>
          </a:r>
          <a:r>
            <a:rPr lang="en-US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xem</a:t>
          </a:r>
          <a:r>
            <a:rPr lang="en-US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vừa</a:t>
          </a:r>
          <a:r>
            <a:rPr lang="en-US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vật</a:t>
          </a:r>
          <a:r>
            <a:rPr lang="en-US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đựng</a:t>
          </a:r>
          <a:r>
            <a:rPr lang="en-US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hay </a:t>
          </a:r>
          <a:r>
            <a:rPr lang="en-US" sz="24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400" kern="12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64974" y="2844774"/>
        <a:ext cx="6636092" cy="812792"/>
      </dsp:txXfrm>
    </dsp:sp>
    <dsp:sp modelId="{E4783ACC-2897-4911-80AF-2BEEF54CC450}">
      <dsp:nvSpPr>
        <dsp:cNvPr id="0" name=""/>
        <dsp:cNvSpPr/>
      </dsp:nvSpPr>
      <dsp:spPr>
        <a:xfrm>
          <a:off x="56979" y="2743175"/>
          <a:ext cx="1015990" cy="101599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5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97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1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6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01420F7D-C50E-0FFA-9082-5C752589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414" y="1859339"/>
            <a:ext cx="6411433" cy="424731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ÁN: LĨNH VỰC PT NHẬN THỨC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SO SÁNH  DÀI HƠN – NGẮN HƠN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THẾ GIỚI THỰC VẬT – TẾT VÀ MÙA XUÂN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 NGA MLÔ</a:t>
            </a:r>
            <a:endParaRPr lang="en-US" sz="2800" dirty="0">
              <a:solidFill>
                <a:srgbClr val="00B0F0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61BFA-1A7A-8E4D-B36E-BC53F2E1C080}"/>
              </a:ext>
            </a:extLst>
          </p:cNvPr>
          <p:cNvSpPr txBox="1"/>
          <p:nvPr/>
        </p:nvSpPr>
        <p:spPr>
          <a:xfrm>
            <a:off x="2013727" y="577259"/>
            <a:ext cx="5351073" cy="523220"/>
          </a:xfrm>
          <a:prstGeom prst="rect">
            <a:avLst/>
          </a:prstGeom>
          <a:solidFill>
            <a:srgbClr val="F4B1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50" y="1190558"/>
            <a:ext cx="3187977" cy="2577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3990" y="4463163"/>
            <a:ext cx="755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chìa khóa vàng </a:t>
            </a:r>
            <a:r>
              <a:rPr lang="en-US" sz="2400" b="1" i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chìa khóa xanh.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3990" y="5120789"/>
            <a:ext cx="7781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chìa khóa xanh </a:t>
            </a:r>
            <a:r>
              <a:rPr lang="en-US" sz="2400" b="1" i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chìa khóa vàng.</a:t>
            </a:r>
          </a:p>
        </p:txBody>
      </p:sp>
    </p:spTree>
    <p:extLst>
      <p:ext uri="{BB962C8B-B14F-4D97-AF65-F5344CB8AC3E}">
        <p14:creationId xmlns:p14="http://schemas.microsoft.com/office/powerpoint/2010/main" val="1807149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6BDD235-38E8-5000-0F1E-451E4B241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36619"/>
              </p:ext>
            </p:extLst>
          </p:nvPr>
        </p:nvGraphicFramePr>
        <p:xfrm>
          <a:off x="869829" y="1880558"/>
          <a:ext cx="7256253" cy="40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BCBC7B7-F94E-7C35-7E87-EC236BC93D9F}"/>
              </a:ext>
            </a:extLst>
          </p:cNvPr>
          <p:cNvSpPr txBox="1"/>
          <p:nvPr/>
        </p:nvSpPr>
        <p:spPr>
          <a:xfrm>
            <a:off x="1154501" y="525252"/>
            <a:ext cx="6474124" cy="123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en-US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6685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770C9-C76D-03C9-53CA-81A3F8C7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664" y="198407"/>
            <a:ext cx="7056947" cy="854015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A38FC48-0204-4267-D23B-4ADBFADC1840}"/>
              </a:ext>
            </a:extLst>
          </p:cNvPr>
          <p:cNvSpPr/>
          <p:nvPr/>
        </p:nvSpPr>
        <p:spPr>
          <a:xfrm>
            <a:off x="493502" y="1125440"/>
            <a:ext cx="3705046" cy="1199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CAB982-88F0-65DE-B7C2-D2C5601BD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36" y="1264790"/>
            <a:ext cx="2961197" cy="9203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742699-B683-60ED-CC27-0FB43BDB4A45}"/>
              </a:ext>
            </a:extLst>
          </p:cNvPr>
          <p:cNvSpPr/>
          <p:nvPr/>
        </p:nvSpPr>
        <p:spPr>
          <a:xfrm>
            <a:off x="3644390" y="1293658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910D8F-B274-7528-B063-C7C42FFCA397}"/>
              </a:ext>
            </a:extLst>
          </p:cNvPr>
          <p:cNvSpPr/>
          <p:nvPr/>
        </p:nvSpPr>
        <p:spPr>
          <a:xfrm>
            <a:off x="3127076" y="1762470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8A1A655-783F-C015-79DA-252A7D5F31CD}"/>
              </a:ext>
            </a:extLst>
          </p:cNvPr>
          <p:cNvSpPr/>
          <p:nvPr/>
        </p:nvSpPr>
        <p:spPr>
          <a:xfrm>
            <a:off x="4324170" y="1056442"/>
            <a:ext cx="4207894" cy="13370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81A2CD-F295-C451-A37D-B61194F2F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53" t="33034" r="7924" b="36022"/>
          <a:stretch/>
        </p:blipFill>
        <p:spPr>
          <a:xfrm>
            <a:off x="4384555" y="1134069"/>
            <a:ext cx="3640347" cy="10610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A990809-A96E-A307-E0AA-17C2AE83C4FE}"/>
              </a:ext>
            </a:extLst>
          </p:cNvPr>
          <p:cNvSpPr/>
          <p:nvPr/>
        </p:nvSpPr>
        <p:spPr>
          <a:xfrm>
            <a:off x="6940130" y="1134069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724824-981B-A7C1-C544-DF382D98D91B}"/>
              </a:ext>
            </a:extLst>
          </p:cNvPr>
          <p:cNvSpPr/>
          <p:nvPr/>
        </p:nvSpPr>
        <p:spPr>
          <a:xfrm>
            <a:off x="8090364" y="1698796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2AB2F3A-20B0-2855-43DD-07364DCC1F45}"/>
              </a:ext>
            </a:extLst>
          </p:cNvPr>
          <p:cNvSpPr/>
          <p:nvPr/>
        </p:nvSpPr>
        <p:spPr>
          <a:xfrm>
            <a:off x="497814" y="2519912"/>
            <a:ext cx="3685997" cy="1439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81640AF-B9C4-98BB-D6BF-FA2196E654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184" b="15936"/>
          <a:stretch/>
        </p:blipFill>
        <p:spPr>
          <a:xfrm>
            <a:off x="685599" y="2560974"/>
            <a:ext cx="2979169" cy="121481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3E0E2CE-B4C4-27A5-52E7-4486129CF938}"/>
              </a:ext>
            </a:extLst>
          </p:cNvPr>
          <p:cNvSpPr/>
          <p:nvPr/>
        </p:nvSpPr>
        <p:spPr>
          <a:xfrm>
            <a:off x="2728015" y="3382656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2CD2CE-CCF4-B1C5-1D14-12CF86C07AA4}"/>
              </a:ext>
            </a:extLst>
          </p:cNvPr>
          <p:cNvSpPr/>
          <p:nvPr/>
        </p:nvSpPr>
        <p:spPr>
          <a:xfrm>
            <a:off x="3705564" y="2707241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833773A-7F03-FC67-6B20-CF364948E34E}"/>
              </a:ext>
            </a:extLst>
          </p:cNvPr>
          <p:cNvSpPr/>
          <p:nvPr/>
        </p:nvSpPr>
        <p:spPr>
          <a:xfrm>
            <a:off x="4295228" y="2519911"/>
            <a:ext cx="4207894" cy="1439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C5EA28C-AE21-A25C-FE80-B4E4A01EC4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92" t="59048" r="62830" b="4735"/>
          <a:stretch/>
        </p:blipFill>
        <p:spPr>
          <a:xfrm>
            <a:off x="4486457" y="2591059"/>
            <a:ext cx="3436541" cy="102429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28034B4-9E37-0C75-A2E5-ECE805B80C9C}"/>
              </a:ext>
            </a:extLst>
          </p:cNvPr>
          <p:cNvSpPr/>
          <p:nvPr/>
        </p:nvSpPr>
        <p:spPr>
          <a:xfrm>
            <a:off x="7190296" y="3244419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BFE756-D0BC-F376-028E-2445C6FCA078}"/>
              </a:ext>
            </a:extLst>
          </p:cNvPr>
          <p:cNvSpPr/>
          <p:nvPr/>
        </p:nvSpPr>
        <p:spPr>
          <a:xfrm>
            <a:off x="7843747" y="2664927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553D96F-923F-D619-5E95-EEA7E318423B}"/>
              </a:ext>
            </a:extLst>
          </p:cNvPr>
          <p:cNvSpPr/>
          <p:nvPr/>
        </p:nvSpPr>
        <p:spPr>
          <a:xfrm>
            <a:off x="512551" y="4188430"/>
            <a:ext cx="3685997" cy="1439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EBA086-F8C4-5A2C-F8A2-047BC5EFB5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4" r="72986" b="51491"/>
          <a:stretch/>
        </p:blipFill>
        <p:spPr>
          <a:xfrm>
            <a:off x="611936" y="4308699"/>
            <a:ext cx="2478388" cy="119907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0DC9A13-6AC0-2776-EE25-5754CF5C22DA}"/>
              </a:ext>
            </a:extLst>
          </p:cNvPr>
          <p:cNvSpPr/>
          <p:nvPr/>
        </p:nvSpPr>
        <p:spPr>
          <a:xfrm>
            <a:off x="3252158" y="4972499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2C688E-0F72-72A4-E269-78C0A93B1814}"/>
              </a:ext>
            </a:extLst>
          </p:cNvPr>
          <p:cNvSpPr/>
          <p:nvPr/>
        </p:nvSpPr>
        <p:spPr>
          <a:xfrm>
            <a:off x="2764767" y="4389806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F8EF56-05C9-E878-5BCE-CCCA398F63D0}"/>
              </a:ext>
            </a:extLst>
          </p:cNvPr>
          <p:cNvSpPr/>
          <p:nvPr/>
        </p:nvSpPr>
        <p:spPr>
          <a:xfrm>
            <a:off x="4384555" y="4170548"/>
            <a:ext cx="4147509" cy="1439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D3C9716-47E7-1B9B-CB4D-2DBCAAA943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537" t="23071" r="68618" b="47503"/>
          <a:stretch/>
        </p:blipFill>
        <p:spPr>
          <a:xfrm>
            <a:off x="4580856" y="4268715"/>
            <a:ext cx="2790594" cy="121840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F6F358C-2601-EBDB-6780-1F0F35FD1335}"/>
              </a:ext>
            </a:extLst>
          </p:cNvPr>
          <p:cNvSpPr/>
          <p:nvPr/>
        </p:nvSpPr>
        <p:spPr>
          <a:xfrm>
            <a:off x="7423438" y="5021458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DEA16A6-D4D3-7E64-BEFF-0D4638857EC6}"/>
              </a:ext>
            </a:extLst>
          </p:cNvPr>
          <p:cNvSpPr/>
          <p:nvPr/>
        </p:nvSpPr>
        <p:spPr>
          <a:xfrm>
            <a:off x="6666960" y="4268715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74622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A38FC48-0204-4267-D23B-4ADBFADC1840}"/>
              </a:ext>
            </a:extLst>
          </p:cNvPr>
          <p:cNvSpPr/>
          <p:nvPr/>
        </p:nvSpPr>
        <p:spPr>
          <a:xfrm>
            <a:off x="493502" y="1125440"/>
            <a:ext cx="3705046" cy="1199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CAB982-88F0-65DE-B7C2-D2C5601BD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36" y="1264790"/>
            <a:ext cx="2961197" cy="9203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742699-B683-60ED-CC27-0FB43BDB4A45}"/>
              </a:ext>
            </a:extLst>
          </p:cNvPr>
          <p:cNvSpPr/>
          <p:nvPr/>
        </p:nvSpPr>
        <p:spPr>
          <a:xfrm>
            <a:off x="3644390" y="1293658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910D8F-B274-7528-B063-C7C42FFCA397}"/>
              </a:ext>
            </a:extLst>
          </p:cNvPr>
          <p:cNvSpPr/>
          <p:nvPr/>
        </p:nvSpPr>
        <p:spPr>
          <a:xfrm>
            <a:off x="3127076" y="1762470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8A1A655-783F-C015-79DA-252A7D5F31CD}"/>
              </a:ext>
            </a:extLst>
          </p:cNvPr>
          <p:cNvSpPr/>
          <p:nvPr/>
        </p:nvSpPr>
        <p:spPr>
          <a:xfrm>
            <a:off x="4324170" y="1056442"/>
            <a:ext cx="4207894" cy="13370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81A2CD-F295-C451-A37D-B61194F2F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53" t="33034" r="7924" b="36022"/>
          <a:stretch/>
        </p:blipFill>
        <p:spPr>
          <a:xfrm>
            <a:off x="4384555" y="1134069"/>
            <a:ext cx="3640347" cy="10610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A990809-A96E-A307-E0AA-17C2AE83C4FE}"/>
              </a:ext>
            </a:extLst>
          </p:cNvPr>
          <p:cNvSpPr/>
          <p:nvPr/>
        </p:nvSpPr>
        <p:spPr>
          <a:xfrm>
            <a:off x="6940130" y="1134069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724824-981B-A7C1-C544-DF382D98D91B}"/>
              </a:ext>
            </a:extLst>
          </p:cNvPr>
          <p:cNvSpPr/>
          <p:nvPr/>
        </p:nvSpPr>
        <p:spPr>
          <a:xfrm>
            <a:off x="8090364" y="1698796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2AB2F3A-20B0-2855-43DD-07364DCC1F45}"/>
              </a:ext>
            </a:extLst>
          </p:cNvPr>
          <p:cNvSpPr/>
          <p:nvPr/>
        </p:nvSpPr>
        <p:spPr>
          <a:xfrm>
            <a:off x="497814" y="2519912"/>
            <a:ext cx="3685997" cy="1439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81640AF-B9C4-98BB-D6BF-FA2196E654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184" b="15936"/>
          <a:stretch/>
        </p:blipFill>
        <p:spPr>
          <a:xfrm>
            <a:off x="685599" y="2560974"/>
            <a:ext cx="2979169" cy="121481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3E0E2CE-B4C4-27A5-52E7-4486129CF938}"/>
              </a:ext>
            </a:extLst>
          </p:cNvPr>
          <p:cNvSpPr/>
          <p:nvPr/>
        </p:nvSpPr>
        <p:spPr>
          <a:xfrm>
            <a:off x="2728015" y="3382656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2CD2CE-CCF4-B1C5-1D14-12CF86C07AA4}"/>
              </a:ext>
            </a:extLst>
          </p:cNvPr>
          <p:cNvSpPr/>
          <p:nvPr/>
        </p:nvSpPr>
        <p:spPr>
          <a:xfrm>
            <a:off x="3705564" y="2707241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833773A-7F03-FC67-6B20-CF364948E34E}"/>
              </a:ext>
            </a:extLst>
          </p:cNvPr>
          <p:cNvSpPr/>
          <p:nvPr/>
        </p:nvSpPr>
        <p:spPr>
          <a:xfrm>
            <a:off x="4295228" y="2519911"/>
            <a:ext cx="4207894" cy="1439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C5EA28C-AE21-A25C-FE80-B4E4A01EC4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92" t="59048" r="62830" b="4735"/>
          <a:stretch/>
        </p:blipFill>
        <p:spPr>
          <a:xfrm>
            <a:off x="4486457" y="2591059"/>
            <a:ext cx="3436541" cy="102429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28034B4-9E37-0C75-A2E5-ECE805B80C9C}"/>
              </a:ext>
            </a:extLst>
          </p:cNvPr>
          <p:cNvSpPr/>
          <p:nvPr/>
        </p:nvSpPr>
        <p:spPr>
          <a:xfrm>
            <a:off x="7190296" y="3244419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BFE756-D0BC-F376-028E-2445C6FCA078}"/>
              </a:ext>
            </a:extLst>
          </p:cNvPr>
          <p:cNvSpPr/>
          <p:nvPr/>
        </p:nvSpPr>
        <p:spPr>
          <a:xfrm>
            <a:off x="7843747" y="2664927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553D96F-923F-D619-5E95-EEA7E318423B}"/>
              </a:ext>
            </a:extLst>
          </p:cNvPr>
          <p:cNvSpPr/>
          <p:nvPr/>
        </p:nvSpPr>
        <p:spPr>
          <a:xfrm>
            <a:off x="512551" y="4188430"/>
            <a:ext cx="3685997" cy="1439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9EBA086-F8C4-5A2C-F8A2-047BC5EFB5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24" r="72986" b="51491"/>
          <a:stretch/>
        </p:blipFill>
        <p:spPr>
          <a:xfrm>
            <a:off x="611936" y="4308699"/>
            <a:ext cx="2478388" cy="119907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0DC9A13-6AC0-2776-EE25-5754CF5C22DA}"/>
              </a:ext>
            </a:extLst>
          </p:cNvPr>
          <p:cNvSpPr/>
          <p:nvPr/>
        </p:nvSpPr>
        <p:spPr>
          <a:xfrm>
            <a:off x="3252158" y="4972499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2C688E-0F72-72A4-E269-78C0A93B1814}"/>
              </a:ext>
            </a:extLst>
          </p:cNvPr>
          <p:cNvSpPr/>
          <p:nvPr/>
        </p:nvSpPr>
        <p:spPr>
          <a:xfrm>
            <a:off x="2764767" y="4389806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F8EF56-05C9-E878-5BCE-CCCA398F63D0}"/>
              </a:ext>
            </a:extLst>
          </p:cNvPr>
          <p:cNvSpPr/>
          <p:nvPr/>
        </p:nvSpPr>
        <p:spPr>
          <a:xfrm>
            <a:off x="4384555" y="4170548"/>
            <a:ext cx="4147509" cy="14396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D3C9716-47E7-1B9B-CB4D-2DBCAAA9438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537" t="23071" r="68618" b="47503"/>
          <a:stretch/>
        </p:blipFill>
        <p:spPr>
          <a:xfrm>
            <a:off x="4580856" y="4268715"/>
            <a:ext cx="2790594" cy="121840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0F6F358C-2601-EBDB-6780-1F0F35FD1335}"/>
              </a:ext>
            </a:extLst>
          </p:cNvPr>
          <p:cNvSpPr/>
          <p:nvPr/>
        </p:nvSpPr>
        <p:spPr>
          <a:xfrm>
            <a:off x="7423438" y="5021458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DEA16A6-D4D3-7E64-BEFF-0D4638857EC6}"/>
              </a:ext>
            </a:extLst>
          </p:cNvPr>
          <p:cNvSpPr/>
          <p:nvPr/>
        </p:nvSpPr>
        <p:spPr>
          <a:xfrm>
            <a:off x="6666960" y="4268715"/>
            <a:ext cx="362309" cy="37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99505-5FDF-CFD5-67F0-E1E4F6DFADE7}"/>
              </a:ext>
            </a:extLst>
          </p:cNvPr>
          <p:cNvSpPr txBox="1"/>
          <p:nvPr/>
        </p:nvSpPr>
        <p:spPr>
          <a:xfrm>
            <a:off x="977119" y="221637"/>
            <a:ext cx="7228937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32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21" y="1853347"/>
            <a:ext cx="1941494" cy="1724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78" y="2052794"/>
            <a:ext cx="3137187" cy="1793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04" y="4149808"/>
            <a:ext cx="3333453" cy="2494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1892" y="1242841"/>
            <a:ext cx="3746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spc="-5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200" spc="-50" dirty="0">
                <a:latin typeface="Arial" panose="020B0604020202020204" pitchFamily="34" charset="0"/>
                <a:cs typeface="Arial" panose="020B0604020202020204" pitchFamily="34" charset="0"/>
              </a:rPr>
              <a:t>Chiếc thước gỗ này có xếp</a:t>
            </a:r>
            <a:b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được vào trong hộp không?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2332" y="1309282"/>
            <a:ext cx="40943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giày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5028" y="3839188"/>
            <a:ext cx="74366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200" dirty="0">
                <a:latin typeface="Arial" panose="020B0604020202020204" pitchFamily="34" charset="0"/>
                <a:cs typeface="Arial" panose="020B0604020202020204" pitchFamily="34" charset="0"/>
              </a:rPr>
              <a:t>Quyển sách này có dựng được vào trong ngăn không?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E220AC-2165-F31F-F496-2F7BE58F838D}"/>
              </a:ext>
            </a:extLst>
          </p:cNvPr>
          <p:cNvSpPr txBox="1"/>
          <p:nvPr/>
        </p:nvSpPr>
        <p:spPr>
          <a:xfrm>
            <a:off x="825462" y="75994"/>
            <a:ext cx="7015964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44127" y="5181405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4770" y="5192329"/>
            <a:ext cx="669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Chiếc thước gỗ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xếp được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vào trong hộp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872" y="5007663"/>
            <a:ext cx="44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25" y="1693338"/>
            <a:ext cx="4036110" cy="2033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Trả lời câu hỏi.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5028" y="871514"/>
            <a:ext cx="762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8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spc="-80">
                <a:latin typeface="Arial" panose="020B0604020202020204" pitchFamily="34" charset="0"/>
                <a:cs typeface="Arial" panose="020B0604020202020204" pitchFamily="34" charset="0"/>
              </a:rPr>
              <a:t>Chiếc thước gỗ này có xếp</a:t>
            </a:r>
            <a:r>
              <a:rPr lang="en-US" sz="2400" spc="-8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spc="-80">
                <a:latin typeface="Arial" panose="020B0604020202020204" pitchFamily="34" charset="0"/>
                <a:cs typeface="Arial" panose="020B0604020202020204" pitchFamily="34" charset="0"/>
              </a:rPr>
              <a:t>được vào trong hộp không? </a:t>
            </a:r>
            <a:endParaRPr lang="en-US" sz="2400" spc="-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916" y="3609531"/>
            <a:ext cx="4574105" cy="111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25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00434 -0.0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Trả lời câu hỏi.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79" y="1559420"/>
            <a:ext cx="3867276" cy="3434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5028" y="857739"/>
            <a:ext cx="4464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Chân có đi vừa giày không?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20752" y="5266163"/>
            <a:ext cx="3502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Chân </a:t>
            </a:r>
            <a:r>
              <a:rPr lang="en-US" sz="240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đi vừa giày.</a:t>
            </a:r>
          </a:p>
        </p:txBody>
      </p:sp>
    </p:spTree>
    <p:extLst>
      <p:ext uri="{BB962C8B-B14F-4D97-AF65-F5344CB8AC3E}">
        <p14:creationId xmlns:p14="http://schemas.microsoft.com/office/powerpoint/2010/main" val="80152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5028" y="871514"/>
            <a:ext cx="770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-6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400" spc="-60">
                <a:latin typeface="Arial" panose="020B0604020202020204" pitchFamily="34" charset="0"/>
                <a:cs typeface="Arial" panose="020B0604020202020204" pitchFamily="34" charset="0"/>
              </a:rPr>
              <a:t>Quyển sách này có dựng được vào trong ngăn không? </a:t>
            </a:r>
            <a:endParaRPr lang="en-US" sz="2400" spc="-6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Trả lời câu hỏi.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30" y="1530302"/>
            <a:ext cx="5297169" cy="39638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9510" y="5491241"/>
            <a:ext cx="7184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Quyển sách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này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7D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dựng được vào trong ngăn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3898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DD09D8-6097-B76F-4005-D10FB3852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11" y="1015221"/>
            <a:ext cx="7578966" cy="43331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515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189A9B-B084-C6E0-3FC7-392FE56426DA}"/>
              </a:ext>
            </a:extLst>
          </p:cNvPr>
          <p:cNvSpPr txBox="1"/>
          <p:nvPr/>
        </p:nvSpPr>
        <p:spPr>
          <a:xfrm>
            <a:off x="851482" y="300426"/>
            <a:ext cx="74410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36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36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36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1:</a:t>
            </a:r>
            <a:r>
              <a:rPr lang="en-US" sz="36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sz="3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Ổ</a:t>
            </a:r>
            <a:r>
              <a:rPr lang="en-US" sz="3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 Cho </a:t>
            </a:r>
            <a:r>
              <a:rPr lang="en-US" sz="3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3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hát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“Em </a:t>
            </a:r>
            <a:r>
              <a:rPr lang="en-US" sz="3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lái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ô </a:t>
            </a:r>
            <a:r>
              <a:rPr lang="en-US" sz="3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tô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”</a:t>
            </a:r>
            <a:endParaRPr lang="en-US" sz="3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Em Tập Lái Ô Tô (mp3cut (mp3cut.net)">
            <a:hlinkClick r:id="" action="ppaction://media"/>
            <a:extLst>
              <a:ext uri="{FF2B5EF4-FFF2-40B4-BE49-F238E27FC236}">
                <a16:creationId xmlns:a16="http://schemas.microsoft.com/office/drawing/2014/main" id="{5BD0488D-1945-C5E6-E7E8-FE59832CF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31905" y="373544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EEDDD7-313E-CF07-41A8-6D06818F44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3" r="16216"/>
          <a:stretch/>
        </p:blipFill>
        <p:spPr>
          <a:xfrm>
            <a:off x="1677837" y="1722787"/>
            <a:ext cx="5788326" cy="4397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0924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6" y="3909"/>
            <a:ext cx="8402653" cy="65836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" y="0"/>
            <a:ext cx="9144000" cy="6858000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685762" y="2064135"/>
            <a:ext cx="2003363" cy="1344697"/>
          </a:xfrm>
          <a:custGeom>
            <a:avLst/>
            <a:gdLst>
              <a:gd name="connsiteX0" fmla="*/ 0 w 2003363"/>
              <a:gd name="connsiteY0" fmla="*/ 168327 h 1009942"/>
              <a:gd name="connsiteX1" fmla="*/ 168327 w 2003363"/>
              <a:gd name="connsiteY1" fmla="*/ 0 h 1009942"/>
              <a:gd name="connsiteX2" fmla="*/ 1168628 w 2003363"/>
              <a:gd name="connsiteY2" fmla="*/ 0 h 1009942"/>
              <a:gd name="connsiteX3" fmla="*/ 1168628 w 2003363"/>
              <a:gd name="connsiteY3" fmla="*/ 0 h 1009942"/>
              <a:gd name="connsiteX4" fmla="*/ 1669469 w 2003363"/>
              <a:gd name="connsiteY4" fmla="*/ 0 h 1009942"/>
              <a:gd name="connsiteX5" fmla="*/ 1835036 w 2003363"/>
              <a:gd name="connsiteY5" fmla="*/ 0 h 1009942"/>
              <a:gd name="connsiteX6" fmla="*/ 2003363 w 2003363"/>
              <a:gd name="connsiteY6" fmla="*/ 168327 h 1009942"/>
              <a:gd name="connsiteX7" fmla="*/ 2003363 w 2003363"/>
              <a:gd name="connsiteY7" fmla="*/ 589133 h 1009942"/>
              <a:gd name="connsiteX8" fmla="*/ 2003363 w 2003363"/>
              <a:gd name="connsiteY8" fmla="*/ 589133 h 1009942"/>
              <a:gd name="connsiteX9" fmla="*/ 2003363 w 2003363"/>
              <a:gd name="connsiteY9" fmla="*/ 841618 h 1009942"/>
              <a:gd name="connsiteX10" fmla="*/ 2003363 w 2003363"/>
              <a:gd name="connsiteY10" fmla="*/ 841615 h 1009942"/>
              <a:gd name="connsiteX11" fmla="*/ 1835036 w 2003363"/>
              <a:gd name="connsiteY11" fmla="*/ 1009942 h 1009942"/>
              <a:gd name="connsiteX12" fmla="*/ 1669469 w 2003363"/>
              <a:gd name="connsiteY12" fmla="*/ 1009942 h 1009942"/>
              <a:gd name="connsiteX13" fmla="*/ 1726939 w 2003363"/>
              <a:gd name="connsiteY13" fmla="*/ 1344697 h 1009942"/>
              <a:gd name="connsiteX14" fmla="*/ 1168628 w 2003363"/>
              <a:gd name="connsiteY14" fmla="*/ 1009942 h 1009942"/>
              <a:gd name="connsiteX15" fmla="*/ 168327 w 2003363"/>
              <a:gd name="connsiteY15" fmla="*/ 1009942 h 1009942"/>
              <a:gd name="connsiteX16" fmla="*/ 0 w 2003363"/>
              <a:gd name="connsiteY16" fmla="*/ 841615 h 1009942"/>
              <a:gd name="connsiteX17" fmla="*/ 0 w 2003363"/>
              <a:gd name="connsiteY17" fmla="*/ 841618 h 1009942"/>
              <a:gd name="connsiteX18" fmla="*/ 0 w 2003363"/>
              <a:gd name="connsiteY18" fmla="*/ 589133 h 1009942"/>
              <a:gd name="connsiteX19" fmla="*/ 0 w 2003363"/>
              <a:gd name="connsiteY19" fmla="*/ 589133 h 1009942"/>
              <a:gd name="connsiteX20" fmla="*/ 0 w 2003363"/>
              <a:gd name="connsiteY20" fmla="*/ 168327 h 1009942"/>
              <a:gd name="connsiteX0" fmla="*/ 0 w 2003363"/>
              <a:gd name="connsiteY0" fmla="*/ 168327 h 1344697"/>
              <a:gd name="connsiteX1" fmla="*/ 168327 w 2003363"/>
              <a:gd name="connsiteY1" fmla="*/ 0 h 1344697"/>
              <a:gd name="connsiteX2" fmla="*/ 1168628 w 2003363"/>
              <a:gd name="connsiteY2" fmla="*/ 0 h 1344697"/>
              <a:gd name="connsiteX3" fmla="*/ 1168628 w 2003363"/>
              <a:gd name="connsiteY3" fmla="*/ 0 h 1344697"/>
              <a:gd name="connsiteX4" fmla="*/ 1669469 w 2003363"/>
              <a:gd name="connsiteY4" fmla="*/ 0 h 1344697"/>
              <a:gd name="connsiteX5" fmla="*/ 1835036 w 2003363"/>
              <a:gd name="connsiteY5" fmla="*/ 0 h 1344697"/>
              <a:gd name="connsiteX6" fmla="*/ 2003363 w 2003363"/>
              <a:gd name="connsiteY6" fmla="*/ 168327 h 1344697"/>
              <a:gd name="connsiteX7" fmla="*/ 2003363 w 2003363"/>
              <a:gd name="connsiteY7" fmla="*/ 589133 h 1344697"/>
              <a:gd name="connsiteX8" fmla="*/ 2003363 w 2003363"/>
              <a:gd name="connsiteY8" fmla="*/ 589133 h 1344697"/>
              <a:gd name="connsiteX9" fmla="*/ 2003363 w 2003363"/>
              <a:gd name="connsiteY9" fmla="*/ 841618 h 1344697"/>
              <a:gd name="connsiteX10" fmla="*/ 2003363 w 2003363"/>
              <a:gd name="connsiteY10" fmla="*/ 841615 h 1344697"/>
              <a:gd name="connsiteX11" fmla="*/ 1835036 w 2003363"/>
              <a:gd name="connsiteY11" fmla="*/ 1009942 h 1344697"/>
              <a:gd name="connsiteX12" fmla="*/ 1669469 w 2003363"/>
              <a:gd name="connsiteY12" fmla="*/ 1009942 h 1344697"/>
              <a:gd name="connsiteX13" fmla="*/ 1726939 w 2003363"/>
              <a:gd name="connsiteY13" fmla="*/ 1344697 h 1344697"/>
              <a:gd name="connsiteX14" fmla="*/ 1530578 w 2003363"/>
              <a:gd name="connsiteY14" fmla="*/ 1009942 h 1344697"/>
              <a:gd name="connsiteX15" fmla="*/ 168327 w 2003363"/>
              <a:gd name="connsiteY15" fmla="*/ 1009942 h 1344697"/>
              <a:gd name="connsiteX16" fmla="*/ 0 w 2003363"/>
              <a:gd name="connsiteY16" fmla="*/ 841615 h 1344697"/>
              <a:gd name="connsiteX17" fmla="*/ 0 w 2003363"/>
              <a:gd name="connsiteY17" fmla="*/ 841618 h 1344697"/>
              <a:gd name="connsiteX18" fmla="*/ 0 w 2003363"/>
              <a:gd name="connsiteY18" fmla="*/ 589133 h 1344697"/>
              <a:gd name="connsiteX19" fmla="*/ 0 w 2003363"/>
              <a:gd name="connsiteY19" fmla="*/ 589133 h 1344697"/>
              <a:gd name="connsiteX20" fmla="*/ 0 w 2003363"/>
              <a:gd name="connsiteY20" fmla="*/ 168327 h 134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03363" h="1344697">
                <a:moveTo>
                  <a:pt x="0" y="168327"/>
                </a:moveTo>
                <a:cubicBezTo>
                  <a:pt x="0" y="75363"/>
                  <a:pt x="75363" y="0"/>
                  <a:pt x="168327" y="0"/>
                </a:cubicBezTo>
                <a:lnTo>
                  <a:pt x="1168628" y="0"/>
                </a:lnTo>
                <a:lnTo>
                  <a:pt x="1168628" y="0"/>
                </a:lnTo>
                <a:lnTo>
                  <a:pt x="1669469" y="0"/>
                </a:lnTo>
                <a:lnTo>
                  <a:pt x="1835036" y="0"/>
                </a:lnTo>
                <a:cubicBezTo>
                  <a:pt x="1928000" y="0"/>
                  <a:pt x="2003363" y="75363"/>
                  <a:pt x="2003363" y="168327"/>
                </a:cubicBezTo>
                <a:lnTo>
                  <a:pt x="2003363" y="589133"/>
                </a:lnTo>
                <a:lnTo>
                  <a:pt x="2003363" y="589133"/>
                </a:lnTo>
                <a:lnTo>
                  <a:pt x="2003363" y="841618"/>
                </a:lnTo>
                <a:lnTo>
                  <a:pt x="2003363" y="841615"/>
                </a:lnTo>
                <a:cubicBezTo>
                  <a:pt x="2003363" y="934579"/>
                  <a:pt x="1928000" y="1009942"/>
                  <a:pt x="1835036" y="1009942"/>
                </a:cubicBezTo>
                <a:lnTo>
                  <a:pt x="1669469" y="1009942"/>
                </a:lnTo>
                <a:lnTo>
                  <a:pt x="1726939" y="1344697"/>
                </a:lnTo>
                <a:lnTo>
                  <a:pt x="1530578" y="1009942"/>
                </a:lnTo>
                <a:lnTo>
                  <a:pt x="168327" y="1009942"/>
                </a:lnTo>
                <a:cubicBezTo>
                  <a:pt x="75363" y="1009942"/>
                  <a:pt x="0" y="934579"/>
                  <a:pt x="0" y="841615"/>
                </a:cubicBezTo>
                <a:lnTo>
                  <a:pt x="0" y="841618"/>
                </a:lnTo>
                <a:lnTo>
                  <a:pt x="0" y="589133"/>
                </a:lnTo>
                <a:lnTo>
                  <a:pt x="0" y="589133"/>
                </a:lnTo>
                <a:lnTo>
                  <a:pt x="0" y="168327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7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22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79" name="Rounded Rectangular Callout 78"/>
          <p:cNvSpPr/>
          <p:nvPr/>
        </p:nvSpPr>
        <p:spPr>
          <a:xfrm>
            <a:off x="4900255" y="2187530"/>
            <a:ext cx="2040874" cy="1391530"/>
          </a:xfrm>
          <a:custGeom>
            <a:avLst/>
            <a:gdLst>
              <a:gd name="connsiteX0" fmla="*/ 0 w 3759890"/>
              <a:gd name="connsiteY0" fmla="*/ 192460 h 1154738"/>
              <a:gd name="connsiteX1" fmla="*/ 192460 w 3759890"/>
              <a:gd name="connsiteY1" fmla="*/ 0 h 1154738"/>
              <a:gd name="connsiteX2" fmla="*/ 626648 w 3759890"/>
              <a:gd name="connsiteY2" fmla="*/ 0 h 1154738"/>
              <a:gd name="connsiteX3" fmla="*/ 626648 w 3759890"/>
              <a:gd name="connsiteY3" fmla="*/ 0 h 1154738"/>
              <a:gd name="connsiteX4" fmla="*/ 1566621 w 3759890"/>
              <a:gd name="connsiteY4" fmla="*/ 0 h 1154738"/>
              <a:gd name="connsiteX5" fmla="*/ 3567430 w 3759890"/>
              <a:gd name="connsiteY5" fmla="*/ 0 h 1154738"/>
              <a:gd name="connsiteX6" fmla="*/ 3759890 w 3759890"/>
              <a:gd name="connsiteY6" fmla="*/ 192460 h 1154738"/>
              <a:gd name="connsiteX7" fmla="*/ 3759890 w 3759890"/>
              <a:gd name="connsiteY7" fmla="*/ 673597 h 1154738"/>
              <a:gd name="connsiteX8" fmla="*/ 3759890 w 3759890"/>
              <a:gd name="connsiteY8" fmla="*/ 673597 h 1154738"/>
              <a:gd name="connsiteX9" fmla="*/ 3759890 w 3759890"/>
              <a:gd name="connsiteY9" fmla="*/ 962282 h 1154738"/>
              <a:gd name="connsiteX10" fmla="*/ 3759890 w 3759890"/>
              <a:gd name="connsiteY10" fmla="*/ 962278 h 1154738"/>
              <a:gd name="connsiteX11" fmla="*/ 3567430 w 3759890"/>
              <a:gd name="connsiteY11" fmla="*/ 1154738 h 1154738"/>
              <a:gd name="connsiteX12" fmla="*/ 1566621 w 3759890"/>
              <a:gd name="connsiteY12" fmla="*/ 1154738 h 1154738"/>
              <a:gd name="connsiteX13" fmla="*/ 663658 w 3759890"/>
              <a:gd name="connsiteY13" fmla="*/ 1558862 h 1154738"/>
              <a:gd name="connsiteX14" fmla="*/ 626648 w 3759890"/>
              <a:gd name="connsiteY14" fmla="*/ 1154738 h 1154738"/>
              <a:gd name="connsiteX15" fmla="*/ 192460 w 3759890"/>
              <a:gd name="connsiteY15" fmla="*/ 1154738 h 1154738"/>
              <a:gd name="connsiteX16" fmla="*/ 0 w 3759890"/>
              <a:gd name="connsiteY16" fmla="*/ 962278 h 1154738"/>
              <a:gd name="connsiteX17" fmla="*/ 0 w 3759890"/>
              <a:gd name="connsiteY17" fmla="*/ 962282 h 1154738"/>
              <a:gd name="connsiteX18" fmla="*/ 0 w 3759890"/>
              <a:gd name="connsiteY18" fmla="*/ 673597 h 1154738"/>
              <a:gd name="connsiteX19" fmla="*/ 0 w 3759890"/>
              <a:gd name="connsiteY19" fmla="*/ 673597 h 1154738"/>
              <a:gd name="connsiteX20" fmla="*/ 0 w 3759890"/>
              <a:gd name="connsiteY20" fmla="*/ 192460 h 1154738"/>
              <a:gd name="connsiteX0" fmla="*/ 0 w 3759890"/>
              <a:gd name="connsiteY0" fmla="*/ 192460 h 1558862"/>
              <a:gd name="connsiteX1" fmla="*/ 192460 w 3759890"/>
              <a:gd name="connsiteY1" fmla="*/ 0 h 1558862"/>
              <a:gd name="connsiteX2" fmla="*/ 626648 w 3759890"/>
              <a:gd name="connsiteY2" fmla="*/ 0 h 1558862"/>
              <a:gd name="connsiteX3" fmla="*/ 626648 w 3759890"/>
              <a:gd name="connsiteY3" fmla="*/ 0 h 1558862"/>
              <a:gd name="connsiteX4" fmla="*/ 1566621 w 3759890"/>
              <a:gd name="connsiteY4" fmla="*/ 0 h 1558862"/>
              <a:gd name="connsiteX5" fmla="*/ 3567430 w 3759890"/>
              <a:gd name="connsiteY5" fmla="*/ 0 h 1558862"/>
              <a:gd name="connsiteX6" fmla="*/ 3759890 w 3759890"/>
              <a:gd name="connsiteY6" fmla="*/ 192460 h 1558862"/>
              <a:gd name="connsiteX7" fmla="*/ 3759890 w 3759890"/>
              <a:gd name="connsiteY7" fmla="*/ 673597 h 1558862"/>
              <a:gd name="connsiteX8" fmla="*/ 3759890 w 3759890"/>
              <a:gd name="connsiteY8" fmla="*/ 673597 h 1558862"/>
              <a:gd name="connsiteX9" fmla="*/ 3759890 w 3759890"/>
              <a:gd name="connsiteY9" fmla="*/ 962282 h 1558862"/>
              <a:gd name="connsiteX10" fmla="*/ 3759890 w 3759890"/>
              <a:gd name="connsiteY10" fmla="*/ 962278 h 1558862"/>
              <a:gd name="connsiteX11" fmla="*/ 3567430 w 3759890"/>
              <a:gd name="connsiteY11" fmla="*/ 1154738 h 1558862"/>
              <a:gd name="connsiteX12" fmla="*/ 887749 w 3759890"/>
              <a:gd name="connsiteY12" fmla="*/ 1196302 h 1558862"/>
              <a:gd name="connsiteX13" fmla="*/ 663658 w 3759890"/>
              <a:gd name="connsiteY13" fmla="*/ 1558862 h 1558862"/>
              <a:gd name="connsiteX14" fmla="*/ 626648 w 3759890"/>
              <a:gd name="connsiteY14" fmla="*/ 1154738 h 1558862"/>
              <a:gd name="connsiteX15" fmla="*/ 192460 w 3759890"/>
              <a:gd name="connsiteY15" fmla="*/ 1154738 h 1558862"/>
              <a:gd name="connsiteX16" fmla="*/ 0 w 3759890"/>
              <a:gd name="connsiteY16" fmla="*/ 962278 h 1558862"/>
              <a:gd name="connsiteX17" fmla="*/ 0 w 3759890"/>
              <a:gd name="connsiteY17" fmla="*/ 962282 h 1558862"/>
              <a:gd name="connsiteX18" fmla="*/ 0 w 3759890"/>
              <a:gd name="connsiteY18" fmla="*/ 673597 h 1558862"/>
              <a:gd name="connsiteX19" fmla="*/ 0 w 3759890"/>
              <a:gd name="connsiteY19" fmla="*/ 673597 h 1558862"/>
              <a:gd name="connsiteX20" fmla="*/ 0 w 3759890"/>
              <a:gd name="connsiteY20" fmla="*/ 192460 h 1558862"/>
              <a:gd name="connsiteX0" fmla="*/ 0 w 3759890"/>
              <a:gd name="connsiteY0" fmla="*/ 192460 h 1558862"/>
              <a:gd name="connsiteX1" fmla="*/ 192460 w 3759890"/>
              <a:gd name="connsiteY1" fmla="*/ 0 h 1558862"/>
              <a:gd name="connsiteX2" fmla="*/ 626648 w 3759890"/>
              <a:gd name="connsiteY2" fmla="*/ 0 h 1558862"/>
              <a:gd name="connsiteX3" fmla="*/ 626648 w 3759890"/>
              <a:gd name="connsiteY3" fmla="*/ 0 h 1558862"/>
              <a:gd name="connsiteX4" fmla="*/ 1566621 w 3759890"/>
              <a:gd name="connsiteY4" fmla="*/ 0 h 1558862"/>
              <a:gd name="connsiteX5" fmla="*/ 3567430 w 3759890"/>
              <a:gd name="connsiteY5" fmla="*/ 0 h 1558862"/>
              <a:gd name="connsiteX6" fmla="*/ 3759890 w 3759890"/>
              <a:gd name="connsiteY6" fmla="*/ 192460 h 1558862"/>
              <a:gd name="connsiteX7" fmla="*/ 3759890 w 3759890"/>
              <a:gd name="connsiteY7" fmla="*/ 673597 h 1558862"/>
              <a:gd name="connsiteX8" fmla="*/ 3759890 w 3759890"/>
              <a:gd name="connsiteY8" fmla="*/ 673597 h 1558862"/>
              <a:gd name="connsiteX9" fmla="*/ 3759890 w 3759890"/>
              <a:gd name="connsiteY9" fmla="*/ 962282 h 1558862"/>
              <a:gd name="connsiteX10" fmla="*/ 3759890 w 3759890"/>
              <a:gd name="connsiteY10" fmla="*/ 962278 h 1558862"/>
              <a:gd name="connsiteX11" fmla="*/ 3567430 w 3759890"/>
              <a:gd name="connsiteY11" fmla="*/ 1154738 h 1558862"/>
              <a:gd name="connsiteX12" fmla="*/ 776913 w 3759890"/>
              <a:gd name="connsiteY12" fmla="*/ 1168593 h 1558862"/>
              <a:gd name="connsiteX13" fmla="*/ 663658 w 3759890"/>
              <a:gd name="connsiteY13" fmla="*/ 1558862 h 1558862"/>
              <a:gd name="connsiteX14" fmla="*/ 626648 w 3759890"/>
              <a:gd name="connsiteY14" fmla="*/ 1154738 h 1558862"/>
              <a:gd name="connsiteX15" fmla="*/ 192460 w 3759890"/>
              <a:gd name="connsiteY15" fmla="*/ 1154738 h 1558862"/>
              <a:gd name="connsiteX16" fmla="*/ 0 w 3759890"/>
              <a:gd name="connsiteY16" fmla="*/ 962278 h 1558862"/>
              <a:gd name="connsiteX17" fmla="*/ 0 w 3759890"/>
              <a:gd name="connsiteY17" fmla="*/ 962282 h 1558862"/>
              <a:gd name="connsiteX18" fmla="*/ 0 w 3759890"/>
              <a:gd name="connsiteY18" fmla="*/ 673597 h 1558862"/>
              <a:gd name="connsiteX19" fmla="*/ 0 w 3759890"/>
              <a:gd name="connsiteY19" fmla="*/ 673597 h 1558862"/>
              <a:gd name="connsiteX20" fmla="*/ 0 w 3759890"/>
              <a:gd name="connsiteY20" fmla="*/ 192460 h 1558862"/>
              <a:gd name="connsiteX0" fmla="*/ 0 w 3759890"/>
              <a:gd name="connsiteY0" fmla="*/ 192460 h 1507276"/>
              <a:gd name="connsiteX1" fmla="*/ 192460 w 3759890"/>
              <a:gd name="connsiteY1" fmla="*/ 0 h 1507276"/>
              <a:gd name="connsiteX2" fmla="*/ 626648 w 3759890"/>
              <a:gd name="connsiteY2" fmla="*/ 0 h 1507276"/>
              <a:gd name="connsiteX3" fmla="*/ 626648 w 3759890"/>
              <a:gd name="connsiteY3" fmla="*/ 0 h 1507276"/>
              <a:gd name="connsiteX4" fmla="*/ 1566621 w 3759890"/>
              <a:gd name="connsiteY4" fmla="*/ 0 h 1507276"/>
              <a:gd name="connsiteX5" fmla="*/ 3567430 w 3759890"/>
              <a:gd name="connsiteY5" fmla="*/ 0 h 1507276"/>
              <a:gd name="connsiteX6" fmla="*/ 3759890 w 3759890"/>
              <a:gd name="connsiteY6" fmla="*/ 192460 h 1507276"/>
              <a:gd name="connsiteX7" fmla="*/ 3759890 w 3759890"/>
              <a:gd name="connsiteY7" fmla="*/ 673597 h 1507276"/>
              <a:gd name="connsiteX8" fmla="*/ 3759890 w 3759890"/>
              <a:gd name="connsiteY8" fmla="*/ 673597 h 1507276"/>
              <a:gd name="connsiteX9" fmla="*/ 3759890 w 3759890"/>
              <a:gd name="connsiteY9" fmla="*/ 962282 h 1507276"/>
              <a:gd name="connsiteX10" fmla="*/ 3759890 w 3759890"/>
              <a:gd name="connsiteY10" fmla="*/ 962278 h 1507276"/>
              <a:gd name="connsiteX11" fmla="*/ 3567430 w 3759890"/>
              <a:gd name="connsiteY11" fmla="*/ 1154738 h 1507276"/>
              <a:gd name="connsiteX12" fmla="*/ 776913 w 3759890"/>
              <a:gd name="connsiteY12" fmla="*/ 1168593 h 1507276"/>
              <a:gd name="connsiteX13" fmla="*/ 84580 w 3759890"/>
              <a:gd name="connsiteY13" fmla="*/ 1507276 h 1507276"/>
              <a:gd name="connsiteX14" fmla="*/ 626648 w 3759890"/>
              <a:gd name="connsiteY14" fmla="*/ 1154738 h 1507276"/>
              <a:gd name="connsiteX15" fmla="*/ 192460 w 3759890"/>
              <a:gd name="connsiteY15" fmla="*/ 1154738 h 1507276"/>
              <a:gd name="connsiteX16" fmla="*/ 0 w 3759890"/>
              <a:gd name="connsiteY16" fmla="*/ 962278 h 1507276"/>
              <a:gd name="connsiteX17" fmla="*/ 0 w 3759890"/>
              <a:gd name="connsiteY17" fmla="*/ 962282 h 1507276"/>
              <a:gd name="connsiteX18" fmla="*/ 0 w 3759890"/>
              <a:gd name="connsiteY18" fmla="*/ 673597 h 1507276"/>
              <a:gd name="connsiteX19" fmla="*/ 0 w 3759890"/>
              <a:gd name="connsiteY19" fmla="*/ 673597 h 1507276"/>
              <a:gd name="connsiteX20" fmla="*/ 0 w 3759890"/>
              <a:gd name="connsiteY20" fmla="*/ 192460 h 15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59890" h="1507276">
                <a:moveTo>
                  <a:pt x="0" y="192460"/>
                </a:moveTo>
                <a:cubicBezTo>
                  <a:pt x="0" y="86167"/>
                  <a:pt x="86167" y="0"/>
                  <a:pt x="192460" y="0"/>
                </a:cubicBezTo>
                <a:lnTo>
                  <a:pt x="626648" y="0"/>
                </a:lnTo>
                <a:lnTo>
                  <a:pt x="626648" y="0"/>
                </a:lnTo>
                <a:lnTo>
                  <a:pt x="1566621" y="0"/>
                </a:lnTo>
                <a:lnTo>
                  <a:pt x="3567430" y="0"/>
                </a:lnTo>
                <a:cubicBezTo>
                  <a:pt x="3673723" y="0"/>
                  <a:pt x="3759890" y="86167"/>
                  <a:pt x="3759890" y="192460"/>
                </a:cubicBezTo>
                <a:lnTo>
                  <a:pt x="3759890" y="673597"/>
                </a:lnTo>
                <a:lnTo>
                  <a:pt x="3759890" y="673597"/>
                </a:lnTo>
                <a:lnTo>
                  <a:pt x="3759890" y="962282"/>
                </a:lnTo>
                <a:lnTo>
                  <a:pt x="3759890" y="962278"/>
                </a:lnTo>
                <a:cubicBezTo>
                  <a:pt x="3759890" y="1068571"/>
                  <a:pt x="3673723" y="1154738"/>
                  <a:pt x="3567430" y="1154738"/>
                </a:cubicBezTo>
                <a:lnTo>
                  <a:pt x="776913" y="1168593"/>
                </a:lnTo>
                <a:lnTo>
                  <a:pt x="84580" y="1507276"/>
                </a:lnTo>
                <a:lnTo>
                  <a:pt x="626648" y="1154738"/>
                </a:lnTo>
                <a:lnTo>
                  <a:pt x="192460" y="1154738"/>
                </a:lnTo>
                <a:cubicBezTo>
                  <a:pt x="86167" y="1154738"/>
                  <a:pt x="0" y="1068571"/>
                  <a:pt x="0" y="962278"/>
                </a:cubicBezTo>
                <a:lnTo>
                  <a:pt x="0" y="962282"/>
                </a:lnTo>
                <a:lnTo>
                  <a:pt x="0" y="673597"/>
                </a:lnTo>
                <a:lnTo>
                  <a:pt x="0" y="673597"/>
                </a:lnTo>
                <a:lnTo>
                  <a:pt x="0" y="19246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7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001491" y="2187753"/>
            <a:ext cx="2230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>
                <a:latin typeface="Arial" panose="020B0604020202020204" pitchFamily="34" charset="0"/>
                <a:cs typeface="Arial" panose="020B0604020202020204" pitchFamily="34" charset="0"/>
              </a:rPr>
              <a:t>Vì dây buộc</a:t>
            </a:r>
          </a:p>
          <a:p>
            <a:r>
              <a:rPr lang="en-US" sz="2200" i="1">
                <a:latin typeface="Arial" panose="020B0604020202020204" pitchFamily="34" charset="0"/>
                <a:cs typeface="Arial" panose="020B0604020202020204" pitchFamily="34" charset="0"/>
              </a:rPr>
              <a:t>bóng của bạn</a:t>
            </a:r>
          </a:p>
          <a:p>
            <a:r>
              <a:rPr lang="en-US" sz="2200" i="1">
                <a:latin typeface="Arial" panose="020B0604020202020204" pitchFamily="34" charset="0"/>
                <a:cs typeface="Arial" panose="020B0604020202020204" pitchFamily="34" charset="0"/>
              </a:rPr>
              <a:t>dài hơn mà.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41" y="1062522"/>
            <a:ext cx="1000850" cy="35202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3662" y="2153607"/>
            <a:ext cx="1987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bay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22" y="2537811"/>
            <a:ext cx="1992020" cy="384348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2976558" y="4518026"/>
            <a:ext cx="3655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B949FAC-6E5E-48EB-4DE7-E00893BBE887}"/>
              </a:ext>
            </a:extLst>
          </p:cNvPr>
          <p:cNvSpPr txBox="1"/>
          <p:nvPr/>
        </p:nvSpPr>
        <p:spPr>
          <a:xfrm>
            <a:off x="1063461" y="243186"/>
            <a:ext cx="3775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814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1.48148E-6 L -0.06354 -0.0025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3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77778E-6 -1.48148E-6 L -1.38889E-6 -4.44444E-6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30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9" grpId="0" animBg="1"/>
      <p:bldP spid="8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F2863A-DB4B-0474-1D71-FDFC27F3CC6C}"/>
              </a:ext>
            </a:extLst>
          </p:cNvPr>
          <p:cNvSpPr txBox="1"/>
          <p:nvPr/>
        </p:nvSpPr>
        <p:spPr>
          <a:xfrm>
            <a:off x="949675" y="0"/>
            <a:ext cx="69396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endParaRPr lang="vi-VN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Cô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món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quà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tặng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lớp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con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đoán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xem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đây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nhé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? (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vài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mò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đoán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US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7E0B84-8DDC-0CBC-2E84-AFDEFFE1B4BA}"/>
              </a:ext>
            </a:extLst>
          </p:cNvPr>
          <p:cNvSpPr/>
          <p:nvPr/>
        </p:nvSpPr>
        <p:spPr>
          <a:xfrm>
            <a:off x="2698527" y="2669875"/>
            <a:ext cx="3441939" cy="1518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D7185F-13CE-896A-BAA1-6C4DEAB0D509}"/>
              </a:ext>
            </a:extLst>
          </p:cNvPr>
          <p:cNvSpPr/>
          <p:nvPr/>
        </p:nvSpPr>
        <p:spPr>
          <a:xfrm>
            <a:off x="2987511" y="3167543"/>
            <a:ext cx="3050980" cy="824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F52E3F-F468-8BDB-C95B-A3E6F7EFF024}"/>
              </a:ext>
            </a:extLst>
          </p:cNvPr>
          <p:cNvSpPr/>
          <p:nvPr/>
        </p:nvSpPr>
        <p:spPr>
          <a:xfrm>
            <a:off x="2987511" y="3641544"/>
            <a:ext cx="1955425" cy="824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0921E4-C898-D143-1008-D32E723823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5" t="18632" r="21298" b="13727"/>
          <a:stretch/>
        </p:blipFill>
        <p:spPr>
          <a:xfrm>
            <a:off x="2113473" y="1443612"/>
            <a:ext cx="4485736" cy="412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5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731818" y="1856511"/>
            <a:ext cx="482138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31818" y="2618511"/>
            <a:ext cx="2812473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66" y="2138326"/>
            <a:ext cx="2937167" cy="302282"/>
          </a:xfrm>
          <a:prstGeom prst="rect">
            <a:avLst/>
          </a:prstGeom>
          <a:ln>
            <a:solidFill>
              <a:srgbClr val="F4B183"/>
            </a:solidFill>
          </a:ln>
        </p:spPr>
      </p:pic>
      <p:cxnSp>
        <p:nvCxnSpPr>
          <p:cNvPr id="3" name="Straight Connector 2"/>
          <p:cNvCxnSpPr/>
          <p:nvPr/>
        </p:nvCxnSpPr>
        <p:spPr>
          <a:xfrm>
            <a:off x="4556991" y="1655620"/>
            <a:ext cx="0" cy="12954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19300" y="3640954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7472" y="3640953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007D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 hơn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19300" y="4403029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Dây vàng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91536" y="4403028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007D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 hơn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09007" y="3640953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dây vàng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7840" y="4403028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dây xanh</a:t>
            </a:r>
          </a:p>
        </p:txBody>
      </p:sp>
      <p:sp>
        <p:nvSpPr>
          <p:cNvPr id="2" name="Oval 1"/>
          <p:cNvSpPr/>
          <p:nvPr/>
        </p:nvSpPr>
        <p:spPr>
          <a:xfrm>
            <a:off x="6354413" y="1683330"/>
            <a:ext cx="353289" cy="353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93537" y="2441866"/>
            <a:ext cx="353289" cy="353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F8359D-B82D-F0C1-43BA-DD7314E0122D}"/>
              </a:ext>
            </a:extLst>
          </p:cNvPr>
          <p:cNvSpPr txBox="1"/>
          <p:nvPr/>
        </p:nvSpPr>
        <p:spPr>
          <a:xfrm>
            <a:off x="1046149" y="289640"/>
            <a:ext cx="40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0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20" grpId="0"/>
      <p:bldP spid="2" grpId="0" animBg="1"/>
      <p:bldP spid="2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E7D779-7370-CC02-ADEF-068BF3A5B7A5}"/>
              </a:ext>
            </a:extLst>
          </p:cNvPr>
          <p:cNvSpPr txBox="1"/>
          <p:nvPr/>
        </p:nvSpPr>
        <p:spPr>
          <a:xfrm>
            <a:off x="1155941" y="751344"/>
            <a:ext cx="769476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A06E25-8DD0-B596-6130-CBFB44B380A6}"/>
              </a:ext>
            </a:extLst>
          </p:cNvPr>
          <p:cNvSpPr/>
          <p:nvPr/>
        </p:nvSpPr>
        <p:spPr>
          <a:xfrm>
            <a:off x="1789979" y="3771179"/>
            <a:ext cx="4852359" cy="5650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09BB83-D7BA-E5FE-8789-100EE5E7F4FF}"/>
              </a:ext>
            </a:extLst>
          </p:cNvPr>
          <p:cNvSpPr/>
          <p:nvPr/>
        </p:nvSpPr>
        <p:spPr>
          <a:xfrm>
            <a:off x="1789979" y="4853794"/>
            <a:ext cx="3135704" cy="5650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81085290-8227-E8A1-83CC-F4DCC319AA2D}"/>
              </a:ext>
            </a:extLst>
          </p:cNvPr>
          <p:cNvSpPr/>
          <p:nvPr/>
        </p:nvSpPr>
        <p:spPr>
          <a:xfrm>
            <a:off x="707366" y="715992"/>
            <a:ext cx="448575" cy="474453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17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35" y="2174535"/>
            <a:ext cx="3007644" cy="2890641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5191593" y="5138232"/>
            <a:ext cx="2299935" cy="1284824"/>
          </a:xfrm>
          <a:prstGeom prst="wedgeRoundRectCallout">
            <a:avLst>
              <a:gd name="adj1" fmla="val 39018"/>
              <a:gd name="adj2" fmla="val -75885"/>
              <a:gd name="adj3" fmla="val 16667"/>
            </a:avLst>
          </a:prstGeom>
          <a:solidFill>
            <a:schemeClr val="bg1"/>
          </a:solidFill>
          <a:ln>
            <a:solidFill>
              <a:srgbClr val="007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73" y="4156364"/>
            <a:ext cx="5843662" cy="663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344" y="3619856"/>
            <a:ext cx="3045041" cy="536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41944" y="3926594"/>
            <a:ext cx="2103452" cy="34394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925665" y="3724277"/>
            <a:ext cx="0" cy="280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25665" y="4347616"/>
            <a:ext cx="0" cy="2809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64444" y="3517900"/>
            <a:ext cx="0" cy="12065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97376" y="5186510"/>
            <a:ext cx="1814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02119" y="561593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ular Callout 23">
            <a:extLst>
              <a:ext uri="{FF2B5EF4-FFF2-40B4-BE49-F238E27FC236}">
                <a16:creationId xmlns:a16="http://schemas.microsoft.com/office/drawing/2014/main" id="{8CBF389B-50CA-9C3D-0AF8-850C9C431F32}"/>
              </a:ext>
            </a:extLst>
          </p:cNvPr>
          <p:cNvSpPr/>
          <p:nvPr/>
        </p:nvSpPr>
        <p:spPr>
          <a:xfrm>
            <a:off x="4572000" y="865572"/>
            <a:ext cx="2299935" cy="1284824"/>
          </a:xfrm>
          <a:prstGeom prst="wedgeRoundRectCallout">
            <a:avLst>
              <a:gd name="adj1" fmla="val 52896"/>
              <a:gd name="adj2" fmla="val 87939"/>
              <a:gd name="adj3" fmla="val 16667"/>
            </a:avLst>
          </a:prstGeom>
          <a:solidFill>
            <a:schemeClr val="bg1"/>
          </a:solidFill>
          <a:ln>
            <a:solidFill>
              <a:srgbClr val="007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F2200D-F003-CE60-E5F8-01009BE204D3}"/>
              </a:ext>
            </a:extLst>
          </p:cNvPr>
          <p:cNvSpPr txBox="1"/>
          <p:nvPr/>
        </p:nvSpPr>
        <p:spPr>
          <a:xfrm>
            <a:off x="4705708" y="921995"/>
            <a:ext cx="2066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5B4643-1D45-E0DC-E890-FA8AD46F9213}"/>
              </a:ext>
            </a:extLst>
          </p:cNvPr>
          <p:cNvSpPr txBox="1"/>
          <p:nvPr/>
        </p:nvSpPr>
        <p:spPr>
          <a:xfrm>
            <a:off x="659524" y="386155"/>
            <a:ext cx="5262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77A7B-3321-C627-DD4E-5249D1A9C1A6}"/>
              </a:ext>
            </a:extLst>
          </p:cNvPr>
          <p:cNvSpPr txBox="1"/>
          <p:nvPr/>
        </p:nvSpPr>
        <p:spPr>
          <a:xfrm>
            <a:off x="374914" y="1159498"/>
            <a:ext cx="4330795" cy="458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400" b="1" dirty="0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18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2010537"/>
            <a:ext cx="6219030" cy="1507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8490" y="4061381"/>
            <a:ext cx="726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bàn chải xanh </a:t>
            </a:r>
            <a:r>
              <a:rPr lang="en-US" sz="2400" b="1" i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bàn chải hồng.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8490" y="4719007"/>
            <a:ext cx="694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bàn hồng </a:t>
            </a:r>
            <a:r>
              <a:rPr lang="en-US" sz="2400" b="1" i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bàn chải xanh.</a:t>
            </a:r>
          </a:p>
        </p:txBody>
      </p:sp>
    </p:spTree>
    <p:extLst>
      <p:ext uri="{BB962C8B-B14F-4D97-AF65-F5344CB8AC3E}">
        <p14:creationId xmlns:p14="http://schemas.microsoft.com/office/powerpoint/2010/main" val="30244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8" y="394386"/>
            <a:ext cx="439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Nói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hoặc </a:t>
            </a:r>
            <a:r>
              <a:rPr lang="en-US" sz="2400" b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904" y="1330837"/>
            <a:ext cx="4635714" cy="21520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2904" y="4193228"/>
            <a:ext cx="539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kéo xanh </a:t>
            </a:r>
            <a:r>
              <a:rPr lang="en-US" sz="2400" b="1" i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 hơn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kéo đỏ.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2904" y="4903586"/>
            <a:ext cx="5841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kéo đỏ </a:t>
            </a:r>
            <a:r>
              <a:rPr lang="en-US" sz="2400" b="1" i="1">
                <a:solidFill>
                  <a:srgbClr val="007D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 hơn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chiếc kéo xanh.</a:t>
            </a:r>
          </a:p>
        </p:txBody>
      </p:sp>
    </p:spTree>
    <p:extLst>
      <p:ext uri="{BB962C8B-B14F-4D97-AF65-F5344CB8AC3E}">
        <p14:creationId xmlns:p14="http://schemas.microsoft.com/office/powerpoint/2010/main" val="41717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8596</TotalTime>
  <Words>574</Words>
  <Application>Microsoft Office PowerPoint</Application>
  <PresentationFormat>On-screen Show (4:3)</PresentationFormat>
  <Paragraphs>69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Nhóm 1: Bé hãy tô màu vào ô có vật ngắn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Administrator</cp:lastModifiedBy>
  <cp:revision>1159</cp:revision>
  <dcterms:created xsi:type="dcterms:W3CDTF">2018-11-09T03:14:06Z</dcterms:created>
  <dcterms:modified xsi:type="dcterms:W3CDTF">2026-04-29T06:20:08Z</dcterms:modified>
</cp:coreProperties>
</file>