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58" r:id="rId5"/>
    <p:sldId id="259" r:id="rId6"/>
    <p:sldId id="274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A41DD1-8C70-42E2-9D7C-244CF9D3E98F}">
          <p14:sldIdLst>
            <p14:sldId id="256"/>
            <p14:sldId id="257"/>
            <p14:sldId id="273"/>
            <p14:sldId id="258"/>
            <p14:sldId id="259"/>
            <p14:sldId id="274"/>
          </p14:sldIdLst>
        </p14:section>
        <p14:section name="Untitled Section" id="{C7A0582E-89A9-4B15-B6B6-BB51B6251501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04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99B2-DE00-41DF-8ADA-FAFAEFFFECAB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8DF4-53F1-4718-9EB4-9854F456B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C8DF4-53F1-4718-9EB4-9854F456B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C8DF4-53F1-4718-9EB4-9854F456B0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5887-B1E0-42AD-B997-62E1CF284388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70AC-BE3E-438A-A384-17352FE8C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Ảnh nền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855" y="1"/>
            <a:ext cx="141907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5516" y="556817"/>
            <a:ext cx="751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EA DRÔNG</a:t>
            </a:r>
            <a:endParaRPr lang="en-US" sz="24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GIAO  HOA TĂNG BI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" y="1997839"/>
            <a:ext cx="11594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SỐNG: DẠY TRẺ KỸ NĂNG CHÀO HỎI, LỄ PHÉP.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H RUM MLÔ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tình yêu đẹp nhất: Cách tải hình nền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" y="-45720"/>
            <a:ext cx="12316968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3670" y="535117"/>
            <a:ext cx="1028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508283"/>
            <a:ext cx="9375228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Rum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52400" algn="just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Giáo </a:t>
            </a:r>
            <a:r>
              <a:rPr lang="en-GB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GB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6282"/>
            <a:ext cx="12193057" cy="6785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9779" y="6298498"/>
            <a:ext cx="305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2"/>
            <a:ext cx="12192000" cy="62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8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3426" y="6218761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giáo)  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9113" y="106377"/>
            <a:ext cx="675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1991" y="6167038"/>
            <a:ext cx="46826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52400" algn="just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929760"/>
            <a:ext cx="5962650" cy="5237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25" y="995970"/>
            <a:ext cx="5696606" cy="51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6282"/>
            <a:ext cx="12193057" cy="6785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0732" y="574557"/>
            <a:ext cx="10100440" cy="387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ctr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0" algn="ctr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0" algn="ctr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571750" algn="l"/>
              </a:tabLs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571750" algn="l"/>
              </a:tabLs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571750" algn="l"/>
              </a:tabLs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giáo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4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ộ Sưu Tập hình ảnh nền đẹp Full 4K - Đáng chú ý với hơn 999 hình ảnh nền 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8386" y="1891862"/>
            <a:ext cx="9438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y2meta.com - KARAOKE MÚA VỚI BẠN TÂY NGUYÊN _ Thu Âm Đô Lương (320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7" y="43196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120</Words>
  <Application>Microsoft Office PowerPoint</Application>
  <PresentationFormat>Widescreen</PresentationFormat>
  <Paragraphs>24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DELL</cp:lastModifiedBy>
  <cp:revision>32</cp:revision>
  <dcterms:created xsi:type="dcterms:W3CDTF">2023-10-08T07:31:32Z</dcterms:created>
  <dcterms:modified xsi:type="dcterms:W3CDTF">2026-05-31T04:10:40Z</dcterms:modified>
</cp:coreProperties>
</file>